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52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embeddedFontLst>
    <p:embeddedFont>
      <p:font typeface="微軟正黑體" panose="020B0604030504040204" pitchFamily="34" charset="-120"/>
      <p:regular r:id="rId4"/>
      <p:bold r:id="rId5"/>
    </p:embeddedFont>
    <p:embeddedFont>
      <p:font typeface="Calibri Light" panose="020F0302020204030204" pitchFamily="34" charset="0"/>
      <p:regular r:id="rId6"/>
      <p:italic r:id="rId7"/>
    </p:embeddedFont>
    <p:embeddedFont>
      <p:font typeface="Rockwell" panose="02060603020205020403" pitchFamily="18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553A"/>
    <a:srgbClr val="E9AA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C59D947-F59C-48CA-80BC-F199E87BB781}">
  <a:tblStyle styleId="{2C59D947-F59C-48CA-80BC-F199E87BB78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00" autoAdjust="0"/>
  </p:normalViewPr>
  <p:slideViewPr>
    <p:cSldViewPr snapToGrid="0">
      <p:cViewPr varScale="1">
        <p:scale>
          <a:sx n="145" d="100"/>
          <a:sy n="145" d="100"/>
        </p:scale>
        <p:origin x="546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423640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6" name="Google Shape;269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7" name="Google Shape;269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5349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smtClean="0"/>
              <a:pPr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80988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02084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01137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31332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65991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1175209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58060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9973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6/15/2026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80251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2453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48A87A34-81AB-432B-8DAE-1953F412C126}" type="datetimeFigureOut">
              <a:rPr lang="en-US" smtClean="0"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87048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555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hf sldNum="0" hdr="0" ftr="0" dt="0"/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9" name="Google Shape;2699;p34"/>
          <p:cNvSpPr/>
          <p:nvPr/>
        </p:nvSpPr>
        <p:spPr>
          <a:xfrm rot="3599982">
            <a:off x="6531639" y="-461262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0" y="219"/>
                  <a:pt x="120" y="160"/>
                  <a:pt x="140" y="219"/>
                </a:cubicBez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0" name="Google Shape;2700;p34"/>
          <p:cNvSpPr/>
          <p:nvPr/>
        </p:nvSpPr>
        <p:spPr>
          <a:xfrm rot="3599982">
            <a:off x="6759282" y="-286817"/>
            <a:ext cx="1951" cy="999"/>
          </a:xfrm>
          <a:custGeom>
            <a:avLst/>
            <a:gdLst/>
            <a:ahLst/>
            <a:cxnLst/>
            <a:rect l="l" t="t" r="r" b="b"/>
            <a:pathLst>
              <a:path w="41" h="21" extrusionOk="0">
                <a:moveTo>
                  <a:pt x="1" y="1"/>
                </a:moveTo>
                <a:cubicBezTo>
                  <a:pt x="1" y="1"/>
                  <a:pt x="1" y="21"/>
                  <a:pt x="1" y="21"/>
                </a:cubicBezTo>
                <a:cubicBezTo>
                  <a:pt x="41" y="1"/>
                  <a:pt x="4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1" name="Google Shape;2701;p34"/>
          <p:cNvSpPr/>
          <p:nvPr/>
        </p:nvSpPr>
        <p:spPr>
          <a:xfrm rot="3599982">
            <a:off x="6992440" y="-378235"/>
            <a:ext cx="3045" cy="4901"/>
          </a:xfrm>
          <a:custGeom>
            <a:avLst/>
            <a:gdLst/>
            <a:ahLst/>
            <a:cxnLst/>
            <a:rect l="l" t="t" r="r" b="b"/>
            <a:pathLst>
              <a:path w="64" h="103" extrusionOk="0">
                <a:moveTo>
                  <a:pt x="60" y="1"/>
                </a:moveTo>
                <a:cubicBezTo>
                  <a:pt x="56" y="1"/>
                  <a:pt x="35" y="45"/>
                  <a:pt x="1" y="103"/>
                </a:cubicBezTo>
                <a:cubicBezTo>
                  <a:pt x="20" y="83"/>
                  <a:pt x="20" y="83"/>
                  <a:pt x="40" y="83"/>
                </a:cubicBezTo>
                <a:cubicBezTo>
                  <a:pt x="57" y="24"/>
                  <a:pt x="63" y="1"/>
                  <a:pt x="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2" name="Google Shape;2702;p34"/>
          <p:cNvSpPr/>
          <p:nvPr/>
        </p:nvSpPr>
        <p:spPr>
          <a:xfrm rot="3599982">
            <a:off x="6845545" y="-416022"/>
            <a:ext cx="999" cy="1903"/>
          </a:xfrm>
          <a:custGeom>
            <a:avLst/>
            <a:gdLst/>
            <a:ahLst/>
            <a:cxnLst/>
            <a:rect l="l" t="t" r="r" b="b"/>
            <a:pathLst>
              <a:path w="21" h="40" extrusionOk="0">
                <a:moveTo>
                  <a:pt x="20" y="0"/>
                </a:moveTo>
                <a:lnTo>
                  <a:pt x="20" y="0"/>
                </a:lnTo>
                <a:cubicBezTo>
                  <a:pt x="20" y="20"/>
                  <a:pt x="0" y="40"/>
                  <a:pt x="0" y="40"/>
                </a:cubicBezTo>
                <a:cubicBezTo>
                  <a:pt x="20" y="20"/>
                  <a:pt x="20" y="2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3" name="Google Shape;2703;p34"/>
          <p:cNvSpPr/>
          <p:nvPr/>
        </p:nvSpPr>
        <p:spPr>
          <a:xfrm rot="3599982">
            <a:off x="6531676" y="-450822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0"/>
                </a:moveTo>
                <a:lnTo>
                  <a:pt x="1" y="20"/>
                </a:lnTo>
                <a:lnTo>
                  <a:pt x="21" y="20"/>
                </a:lnTo>
                <a:cubicBezTo>
                  <a:pt x="21" y="0"/>
                  <a:pt x="21" y="0"/>
                  <a:pt x="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4" name="Google Shape;2704;p34"/>
          <p:cNvSpPr/>
          <p:nvPr/>
        </p:nvSpPr>
        <p:spPr>
          <a:xfrm rot="3599982">
            <a:off x="6660619" y="-281384"/>
            <a:ext cx="8564" cy="5139"/>
          </a:xfrm>
          <a:custGeom>
            <a:avLst/>
            <a:gdLst/>
            <a:ahLst/>
            <a:cxnLst/>
            <a:rect l="l" t="t" r="r" b="b"/>
            <a:pathLst>
              <a:path w="180" h="108" extrusionOk="0">
                <a:moveTo>
                  <a:pt x="180" y="1"/>
                </a:moveTo>
                <a:lnTo>
                  <a:pt x="180" y="1"/>
                </a:lnTo>
                <a:cubicBezTo>
                  <a:pt x="100" y="60"/>
                  <a:pt x="40" y="80"/>
                  <a:pt x="1" y="100"/>
                </a:cubicBezTo>
                <a:cubicBezTo>
                  <a:pt x="5" y="105"/>
                  <a:pt x="12" y="107"/>
                  <a:pt x="20" y="107"/>
                </a:cubicBezTo>
                <a:cubicBezTo>
                  <a:pt x="49" y="107"/>
                  <a:pt x="103" y="78"/>
                  <a:pt x="18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5" name="Google Shape;2705;p34"/>
          <p:cNvSpPr/>
          <p:nvPr/>
        </p:nvSpPr>
        <p:spPr>
          <a:xfrm rot="3599982">
            <a:off x="7112092" y="-234514"/>
            <a:ext cx="11419" cy="10468"/>
          </a:xfrm>
          <a:custGeom>
            <a:avLst/>
            <a:gdLst/>
            <a:ahLst/>
            <a:cxnLst/>
            <a:rect l="l" t="t" r="r" b="b"/>
            <a:pathLst>
              <a:path w="240" h="220" extrusionOk="0">
                <a:moveTo>
                  <a:pt x="239" y="0"/>
                </a:moveTo>
                <a:lnTo>
                  <a:pt x="159" y="60"/>
                </a:lnTo>
                <a:lnTo>
                  <a:pt x="0" y="219"/>
                </a:lnTo>
                <a:lnTo>
                  <a:pt x="0" y="219"/>
                </a:lnTo>
                <a:lnTo>
                  <a:pt x="23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6" name="Google Shape;2706;p34"/>
          <p:cNvSpPr/>
          <p:nvPr/>
        </p:nvSpPr>
        <p:spPr>
          <a:xfrm rot="3599982">
            <a:off x="6942150" y="-252139"/>
            <a:ext cx="8564" cy="8564"/>
          </a:xfrm>
          <a:custGeom>
            <a:avLst/>
            <a:gdLst/>
            <a:ahLst/>
            <a:cxnLst/>
            <a:rect l="l" t="t" r="r" b="b"/>
            <a:pathLst>
              <a:path w="180" h="180" extrusionOk="0">
                <a:moveTo>
                  <a:pt x="179" y="1"/>
                </a:moveTo>
                <a:lnTo>
                  <a:pt x="179" y="1"/>
                </a:lnTo>
                <a:cubicBezTo>
                  <a:pt x="100" y="61"/>
                  <a:pt x="60" y="61"/>
                  <a:pt x="0" y="61"/>
                </a:cubicBezTo>
                <a:lnTo>
                  <a:pt x="120" y="180"/>
                </a:lnTo>
                <a:lnTo>
                  <a:pt x="179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7" name="Google Shape;2707;p34"/>
          <p:cNvSpPr/>
          <p:nvPr/>
        </p:nvSpPr>
        <p:spPr>
          <a:xfrm rot="3599982">
            <a:off x="6892432" y="-257988"/>
            <a:ext cx="12133" cy="17319"/>
          </a:xfrm>
          <a:custGeom>
            <a:avLst/>
            <a:gdLst/>
            <a:ahLst/>
            <a:cxnLst/>
            <a:rect l="l" t="t" r="r" b="b"/>
            <a:pathLst>
              <a:path w="255" h="364" extrusionOk="0">
                <a:moveTo>
                  <a:pt x="222" y="0"/>
                </a:moveTo>
                <a:cubicBezTo>
                  <a:pt x="210" y="0"/>
                  <a:pt x="177" y="25"/>
                  <a:pt x="111" y="91"/>
                </a:cubicBezTo>
                <a:cubicBezTo>
                  <a:pt x="125" y="133"/>
                  <a:pt x="1" y="363"/>
                  <a:pt x="23" y="363"/>
                </a:cubicBezTo>
                <a:cubicBezTo>
                  <a:pt x="33" y="363"/>
                  <a:pt x="68" y="323"/>
                  <a:pt x="150" y="211"/>
                </a:cubicBezTo>
                <a:cubicBezTo>
                  <a:pt x="150" y="168"/>
                  <a:pt x="254" y="0"/>
                  <a:pt x="2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8" name="Google Shape;2708;p34"/>
          <p:cNvSpPr/>
          <p:nvPr/>
        </p:nvSpPr>
        <p:spPr>
          <a:xfrm rot="3599982">
            <a:off x="6412561" y="-475900"/>
            <a:ext cx="15178" cy="13275"/>
          </a:xfrm>
          <a:custGeom>
            <a:avLst/>
            <a:gdLst/>
            <a:ahLst/>
            <a:cxnLst/>
            <a:rect l="l" t="t" r="r" b="b"/>
            <a:pathLst>
              <a:path w="319" h="279" extrusionOk="0">
                <a:moveTo>
                  <a:pt x="160" y="0"/>
                </a:moveTo>
                <a:cubicBezTo>
                  <a:pt x="100" y="80"/>
                  <a:pt x="40" y="199"/>
                  <a:pt x="0" y="279"/>
                </a:cubicBezTo>
                <a:cubicBezTo>
                  <a:pt x="140" y="100"/>
                  <a:pt x="319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09" name="Google Shape;2709;p34"/>
          <p:cNvSpPr/>
          <p:nvPr/>
        </p:nvSpPr>
        <p:spPr>
          <a:xfrm rot="3599982">
            <a:off x="6476240" y="-484414"/>
            <a:ext cx="999" cy="999"/>
          </a:xfrm>
          <a:custGeom>
            <a:avLst/>
            <a:gdLst/>
            <a:ahLst/>
            <a:cxnLst/>
            <a:rect l="l" t="t" r="r" b="b"/>
            <a:pathLst>
              <a:path w="21" h="21" extrusionOk="0">
                <a:moveTo>
                  <a:pt x="1" y="1"/>
                </a:moveTo>
                <a:lnTo>
                  <a:pt x="1" y="21"/>
                </a:lnTo>
                <a:lnTo>
                  <a:pt x="21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0" name="Google Shape;2710;p34"/>
          <p:cNvSpPr/>
          <p:nvPr/>
        </p:nvSpPr>
        <p:spPr>
          <a:xfrm rot="3599982">
            <a:off x="6416406" y="-490678"/>
            <a:ext cx="9516" cy="6661"/>
          </a:xfrm>
          <a:custGeom>
            <a:avLst/>
            <a:gdLst/>
            <a:ahLst/>
            <a:cxnLst/>
            <a:rect l="l" t="t" r="r" b="b"/>
            <a:pathLst>
              <a:path w="200" h="140" extrusionOk="0">
                <a:moveTo>
                  <a:pt x="200" y="0"/>
                </a:moveTo>
                <a:lnTo>
                  <a:pt x="200" y="0"/>
                </a:lnTo>
                <a:cubicBezTo>
                  <a:pt x="140" y="40"/>
                  <a:pt x="80" y="80"/>
                  <a:pt x="1" y="139"/>
                </a:cubicBezTo>
                <a:cubicBezTo>
                  <a:pt x="80" y="100"/>
                  <a:pt x="200" y="20"/>
                  <a:pt x="20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1" name="Google Shape;2711;p34"/>
          <p:cNvSpPr/>
          <p:nvPr/>
        </p:nvSpPr>
        <p:spPr>
          <a:xfrm rot="3599982">
            <a:off x="6449170" y="-499092"/>
            <a:ext cx="21791" cy="25598"/>
          </a:xfrm>
          <a:custGeom>
            <a:avLst/>
            <a:gdLst/>
            <a:ahLst/>
            <a:cxnLst/>
            <a:rect l="l" t="t" r="r" b="b"/>
            <a:pathLst>
              <a:path w="458" h="538" extrusionOk="0">
                <a:moveTo>
                  <a:pt x="438" y="1"/>
                </a:moveTo>
                <a:lnTo>
                  <a:pt x="60" y="478"/>
                </a:lnTo>
                <a:lnTo>
                  <a:pt x="80" y="419"/>
                </a:lnTo>
                <a:lnTo>
                  <a:pt x="0" y="538"/>
                </a:lnTo>
                <a:cubicBezTo>
                  <a:pt x="100" y="438"/>
                  <a:pt x="199" y="379"/>
                  <a:pt x="378" y="279"/>
                </a:cubicBezTo>
                <a:cubicBezTo>
                  <a:pt x="458" y="80"/>
                  <a:pt x="458" y="41"/>
                  <a:pt x="438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2" name="Google Shape;2712;p34"/>
          <p:cNvSpPr/>
          <p:nvPr/>
        </p:nvSpPr>
        <p:spPr>
          <a:xfrm rot="3599982">
            <a:off x="6405738" y="-511171"/>
            <a:ext cx="31307" cy="33211"/>
          </a:xfrm>
          <a:custGeom>
            <a:avLst/>
            <a:gdLst/>
            <a:ahLst/>
            <a:cxnLst/>
            <a:rect l="l" t="t" r="r" b="b"/>
            <a:pathLst>
              <a:path w="658" h="698" extrusionOk="0">
                <a:moveTo>
                  <a:pt x="657" y="1"/>
                </a:moveTo>
                <a:lnTo>
                  <a:pt x="657" y="1"/>
                </a:lnTo>
                <a:cubicBezTo>
                  <a:pt x="578" y="81"/>
                  <a:pt x="478" y="200"/>
                  <a:pt x="319" y="439"/>
                </a:cubicBezTo>
                <a:cubicBezTo>
                  <a:pt x="357" y="401"/>
                  <a:pt x="375" y="387"/>
                  <a:pt x="381" y="387"/>
                </a:cubicBezTo>
                <a:cubicBezTo>
                  <a:pt x="394" y="387"/>
                  <a:pt x="353" y="451"/>
                  <a:pt x="339" y="478"/>
                </a:cubicBezTo>
                <a:cubicBezTo>
                  <a:pt x="339" y="478"/>
                  <a:pt x="319" y="459"/>
                  <a:pt x="319" y="439"/>
                </a:cubicBezTo>
                <a:cubicBezTo>
                  <a:pt x="302" y="300"/>
                  <a:pt x="405" y="86"/>
                  <a:pt x="287" y="86"/>
                </a:cubicBezTo>
                <a:cubicBezTo>
                  <a:pt x="270" y="86"/>
                  <a:pt x="248" y="90"/>
                  <a:pt x="220" y="100"/>
                </a:cubicBezTo>
                <a:cubicBezTo>
                  <a:pt x="1" y="379"/>
                  <a:pt x="140" y="359"/>
                  <a:pt x="60" y="558"/>
                </a:cubicBezTo>
                <a:cubicBezTo>
                  <a:pt x="153" y="419"/>
                  <a:pt x="187" y="374"/>
                  <a:pt x="195" y="374"/>
                </a:cubicBezTo>
                <a:cubicBezTo>
                  <a:pt x="210" y="374"/>
                  <a:pt x="147" y="512"/>
                  <a:pt x="192" y="512"/>
                </a:cubicBezTo>
                <a:cubicBezTo>
                  <a:pt x="209" y="512"/>
                  <a:pt x="241" y="493"/>
                  <a:pt x="299" y="439"/>
                </a:cubicBezTo>
                <a:lnTo>
                  <a:pt x="299" y="439"/>
                </a:lnTo>
                <a:cubicBezTo>
                  <a:pt x="259" y="538"/>
                  <a:pt x="200" y="618"/>
                  <a:pt x="140" y="697"/>
                </a:cubicBezTo>
                <a:cubicBezTo>
                  <a:pt x="220" y="618"/>
                  <a:pt x="299" y="558"/>
                  <a:pt x="359" y="498"/>
                </a:cubicBezTo>
                <a:lnTo>
                  <a:pt x="657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3" name="Google Shape;2713;p34"/>
          <p:cNvSpPr/>
          <p:nvPr/>
        </p:nvSpPr>
        <p:spPr>
          <a:xfrm rot="3599982">
            <a:off x="6480543" y="-487433"/>
            <a:ext cx="4758" cy="15225"/>
          </a:xfrm>
          <a:custGeom>
            <a:avLst/>
            <a:gdLst/>
            <a:ahLst/>
            <a:cxnLst/>
            <a:rect l="l" t="t" r="r" b="b"/>
            <a:pathLst>
              <a:path w="100" h="320" extrusionOk="0">
                <a:moveTo>
                  <a:pt x="100" y="1"/>
                </a:moveTo>
                <a:lnTo>
                  <a:pt x="0" y="200"/>
                </a:lnTo>
                <a:lnTo>
                  <a:pt x="60" y="319"/>
                </a:lnTo>
                <a:lnTo>
                  <a:pt x="10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4" name="Google Shape;2714;p34"/>
          <p:cNvSpPr/>
          <p:nvPr/>
        </p:nvSpPr>
        <p:spPr>
          <a:xfrm rot="3599982">
            <a:off x="6508541" y="-479224"/>
            <a:ext cx="5710" cy="8564"/>
          </a:xfrm>
          <a:custGeom>
            <a:avLst/>
            <a:gdLst/>
            <a:ahLst/>
            <a:cxnLst/>
            <a:rect l="l" t="t" r="r" b="b"/>
            <a:pathLst>
              <a:path w="120" h="180" extrusionOk="0">
                <a:moveTo>
                  <a:pt x="120" y="0"/>
                </a:moveTo>
                <a:lnTo>
                  <a:pt x="1" y="100"/>
                </a:lnTo>
                <a:lnTo>
                  <a:pt x="80" y="179"/>
                </a:lnTo>
                <a:lnTo>
                  <a:pt x="12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5" name="Google Shape;2715;p34"/>
          <p:cNvSpPr/>
          <p:nvPr/>
        </p:nvSpPr>
        <p:spPr>
          <a:xfrm rot="3599982">
            <a:off x="6817266" y="-440356"/>
            <a:ext cx="18033" cy="14274"/>
          </a:xfrm>
          <a:custGeom>
            <a:avLst/>
            <a:gdLst/>
            <a:ahLst/>
            <a:cxnLst/>
            <a:rect l="l" t="t" r="r" b="b"/>
            <a:pathLst>
              <a:path w="379" h="300" extrusionOk="0">
                <a:moveTo>
                  <a:pt x="379" y="1"/>
                </a:moveTo>
                <a:lnTo>
                  <a:pt x="379" y="1"/>
                </a:lnTo>
                <a:cubicBezTo>
                  <a:pt x="200" y="120"/>
                  <a:pt x="1" y="200"/>
                  <a:pt x="41" y="299"/>
                </a:cubicBezTo>
                <a:cubicBezTo>
                  <a:pt x="200" y="200"/>
                  <a:pt x="299" y="81"/>
                  <a:pt x="379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6" name="Google Shape;2716;p34"/>
          <p:cNvSpPr/>
          <p:nvPr/>
        </p:nvSpPr>
        <p:spPr>
          <a:xfrm rot="3599982">
            <a:off x="6841712" y="-437320"/>
            <a:ext cx="15225" cy="19888"/>
          </a:xfrm>
          <a:custGeom>
            <a:avLst/>
            <a:gdLst/>
            <a:ahLst/>
            <a:cxnLst/>
            <a:rect l="l" t="t" r="r" b="b"/>
            <a:pathLst>
              <a:path w="320" h="418" extrusionOk="0">
                <a:moveTo>
                  <a:pt x="319" y="0"/>
                </a:moveTo>
                <a:cubicBezTo>
                  <a:pt x="299" y="20"/>
                  <a:pt x="280" y="40"/>
                  <a:pt x="240" y="60"/>
                </a:cubicBezTo>
                <a:cubicBezTo>
                  <a:pt x="180" y="179"/>
                  <a:pt x="100" y="299"/>
                  <a:pt x="1" y="418"/>
                </a:cubicBezTo>
                <a:cubicBezTo>
                  <a:pt x="140" y="318"/>
                  <a:pt x="280" y="199"/>
                  <a:pt x="31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7" name="Google Shape;2717;p34"/>
          <p:cNvSpPr/>
          <p:nvPr/>
        </p:nvSpPr>
        <p:spPr>
          <a:xfrm rot="3599982">
            <a:off x="6627397" y="-459563"/>
            <a:ext cx="1808" cy="2807"/>
          </a:xfrm>
          <a:custGeom>
            <a:avLst/>
            <a:gdLst/>
            <a:ahLst/>
            <a:cxnLst/>
            <a:rect l="l" t="t" r="r" b="b"/>
            <a:pathLst>
              <a:path w="38" h="59" extrusionOk="0">
                <a:moveTo>
                  <a:pt x="37" y="1"/>
                </a:moveTo>
                <a:cubicBezTo>
                  <a:pt x="8" y="44"/>
                  <a:pt x="0" y="59"/>
                  <a:pt x="2" y="59"/>
                </a:cubicBezTo>
                <a:cubicBezTo>
                  <a:pt x="5" y="59"/>
                  <a:pt x="37" y="14"/>
                  <a:pt x="37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8" name="Google Shape;2718;p34"/>
          <p:cNvSpPr/>
          <p:nvPr/>
        </p:nvSpPr>
        <p:spPr>
          <a:xfrm rot="3599982">
            <a:off x="6603706" y="-486395"/>
            <a:ext cx="48" cy="3806"/>
          </a:xfrm>
          <a:custGeom>
            <a:avLst/>
            <a:gdLst/>
            <a:ahLst/>
            <a:cxnLst/>
            <a:rect l="l" t="t" r="r" b="b"/>
            <a:pathLst>
              <a:path w="1" h="80" extrusionOk="0">
                <a:moveTo>
                  <a:pt x="0" y="80"/>
                </a:moveTo>
                <a:cubicBezTo>
                  <a:pt x="0" y="40"/>
                  <a:pt x="0" y="20"/>
                  <a:pt x="0" y="0"/>
                </a:cubicBezTo>
                <a:cubicBezTo>
                  <a:pt x="0" y="20"/>
                  <a:pt x="0" y="60"/>
                  <a:pt x="0" y="8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19" name="Google Shape;2719;p34"/>
          <p:cNvSpPr/>
          <p:nvPr/>
        </p:nvSpPr>
        <p:spPr>
          <a:xfrm rot="3599982">
            <a:off x="6621556" y="-462533"/>
            <a:ext cx="6709" cy="4806"/>
          </a:xfrm>
          <a:custGeom>
            <a:avLst/>
            <a:gdLst/>
            <a:ahLst/>
            <a:cxnLst/>
            <a:rect l="l" t="t" r="r" b="b"/>
            <a:pathLst>
              <a:path w="141" h="101" extrusionOk="0">
                <a:moveTo>
                  <a:pt x="140" y="1"/>
                </a:moveTo>
                <a:cubicBezTo>
                  <a:pt x="100" y="1"/>
                  <a:pt x="61" y="41"/>
                  <a:pt x="1" y="100"/>
                </a:cubicBezTo>
                <a:cubicBezTo>
                  <a:pt x="41" y="80"/>
                  <a:pt x="81" y="41"/>
                  <a:pt x="14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0" name="Google Shape;2720;p34"/>
          <p:cNvSpPr/>
          <p:nvPr/>
        </p:nvSpPr>
        <p:spPr>
          <a:xfrm rot="3599982">
            <a:off x="6616926" y="-461694"/>
            <a:ext cx="3806" cy="4710"/>
          </a:xfrm>
          <a:custGeom>
            <a:avLst/>
            <a:gdLst/>
            <a:ahLst/>
            <a:cxnLst/>
            <a:rect l="l" t="t" r="r" b="b"/>
            <a:pathLst>
              <a:path w="80" h="99" extrusionOk="0">
                <a:moveTo>
                  <a:pt x="80" y="0"/>
                </a:moveTo>
                <a:lnTo>
                  <a:pt x="80" y="0"/>
                </a:lnTo>
                <a:cubicBezTo>
                  <a:pt x="40" y="40"/>
                  <a:pt x="20" y="60"/>
                  <a:pt x="0" y="80"/>
                </a:cubicBezTo>
                <a:cubicBezTo>
                  <a:pt x="0" y="92"/>
                  <a:pt x="2" y="99"/>
                  <a:pt x="7" y="99"/>
                </a:cubicBezTo>
                <a:cubicBezTo>
                  <a:pt x="17" y="99"/>
                  <a:pt x="39" y="68"/>
                  <a:pt x="8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1" name="Google Shape;2721;p34"/>
          <p:cNvSpPr/>
          <p:nvPr/>
        </p:nvSpPr>
        <p:spPr>
          <a:xfrm rot="3599982">
            <a:off x="6630608" y="-461917"/>
            <a:ext cx="6566" cy="8422"/>
          </a:xfrm>
          <a:custGeom>
            <a:avLst/>
            <a:gdLst/>
            <a:ahLst/>
            <a:cxnLst/>
            <a:rect l="l" t="t" r="r" b="b"/>
            <a:pathLst>
              <a:path w="138" h="177" extrusionOk="0">
                <a:moveTo>
                  <a:pt x="138" y="0"/>
                </a:moveTo>
                <a:lnTo>
                  <a:pt x="138" y="0"/>
                </a:lnTo>
                <a:cubicBezTo>
                  <a:pt x="79" y="78"/>
                  <a:pt x="40" y="118"/>
                  <a:pt x="0" y="177"/>
                </a:cubicBezTo>
                <a:cubicBezTo>
                  <a:pt x="20" y="157"/>
                  <a:pt x="20" y="157"/>
                  <a:pt x="20" y="157"/>
                </a:cubicBezTo>
                <a:cubicBezTo>
                  <a:pt x="40" y="118"/>
                  <a:pt x="79" y="78"/>
                  <a:pt x="138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2" name="Google Shape;2722;p34"/>
          <p:cNvSpPr/>
          <p:nvPr/>
        </p:nvSpPr>
        <p:spPr>
          <a:xfrm rot="3599982">
            <a:off x="6563926" y="-465023"/>
            <a:ext cx="999" cy="952"/>
          </a:xfrm>
          <a:custGeom>
            <a:avLst/>
            <a:gdLst/>
            <a:ahLst/>
            <a:cxnLst/>
            <a:rect l="l" t="t" r="r" b="b"/>
            <a:pathLst>
              <a:path w="21" h="20" extrusionOk="0">
                <a:moveTo>
                  <a:pt x="20" y="0"/>
                </a:moveTo>
                <a:lnTo>
                  <a:pt x="0" y="20"/>
                </a:lnTo>
                <a:cubicBezTo>
                  <a:pt x="20" y="0"/>
                  <a:pt x="20" y="0"/>
                  <a:pt x="2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3" name="Google Shape;2723;p34"/>
          <p:cNvSpPr/>
          <p:nvPr/>
        </p:nvSpPr>
        <p:spPr>
          <a:xfrm rot="3599982">
            <a:off x="6566161" y="-471286"/>
            <a:ext cx="9516" cy="11419"/>
          </a:xfrm>
          <a:custGeom>
            <a:avLst/>
            <a:gdLst/>
            <a:ahLst/>
            <a:cxnLst/>
            <a:rect l="l" t="t" r="r" b="b"/>
            <a:pathLst>
              <a:path w="200" h="240" extrusionOk="0">
                <a:moveTo>
                  <a:pt x="200" y="0"/>
                </a:moveTo>
                <a:cubicBezTo>
                  <a:pt x="120" y="120"/>
                  <a:pt x="60" y="140"/>
                  <a:pt x="1" y="179"/>
                </a:cubicBezTo>
                <a:cubicBezTo>
                  <a:pt x="20" y="199"/>
                  <a:pt x="80" y="199"/>
                  <a:pt x="60" y="239"/>
                </a:cubicBezTo>
                <a:lnTo>
                  <a:pt x="20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4" name="Google Shape;2724;p34"/>
          <p:cNvSpPr/>
          <p:nvPr/>
        </p:nvSpPr>
        <p:spPr>
          <a:xfrm rot="3599982">
            <a:off x="6537576" y="-495988"/>
            <a:ext cx="13275" cy="15130"/>
          </a:xfrm>
          <a:custGeom>
            <a:avLst/>
            <a:gdLst/>
            <a:ahLst/>
            <a:cxnLst/>
            <a:rect l="l" t="t" r="r" b="b"/>
            <a:pathLst>
              <a:path w="279" h="318" extrusionOk="0">
                <a:moveTo>
                  <a:pt x="12" y="272"/>
                </a:moveTo>
                <a:cubicBezTo>
                  <a:pt x="0" y="277"/>
                  <a:pt x="0" y="291"/>
                  <a:pt x="0" y="291"/>
                </a:cubicBezTo>
                <a:cubicBezTo>
                  <a:pt x="4" y="285"/>
                  <a:pt x="8" y="279"/>
                  <a:pt x="12" y="272"/>
                </a:cubicBezTo>
                <a:close/>
                <a:moveTo>
                  <a:pt x="240" y="0"/>
                </a:moveTo>
                <a:cubicBezTo>
                  <a:pt x="161" y="0"/>
                  <a:pt x="93" y="140"/>
                  <a:pt x="12" y="272"/>
                </a:cubicBezTo>
                <a:lnTo>
                  <a:pt x="12" y="272"/>
                </a:lnTo>
                <a:cubicBezTo>
                  <a:pt x="14" y="271"/>
                  <a:pt x="17" y="271"/>
                  <a:pt x="20" y="271"/>
                </a:cubicBezTo>
                <a:cubicBezTo>
                  <a:pt x="39" y="303"/>
                  <a:pt x="57" y="317"/>
                  <a:pt x="76" y="317"/>
                </a:cubicBezTo>
                <a:cubicBezTo>
                  <a:pt x="138" y="317"/>
                  <a:pt x="203" y="165"/>
                  <a:pt x="279" y="12"/>
                </a:cubicBezTo>
                <a:cubicBezTo>
                  <a:pt x="266" y="4"/>
                  <a:pt x="252" y="0"/>
                  <a:pt x="24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5" name="Google Shape;2725;p34"/>
          <p:cNvSpPr/>
          <p:nvPr/>
        </p:nvSpPr>
        <p:spPr>
          <a:xfrm rot="3599982">
            <a:off x="6525012" y="-496276"/>
            <a:ext cx="5710" cy="8374"/>
          </a:xfrm>
          <a:custGeom>
            <a:avLst/>
            <a:gdLst/>
            <a:ahLst/>
            <a:cxnLst/>
            <a:rect l="l" t="t" r="r" b="b"/>
            <a:pathLst>
              <a:path w="120" h="176" extrusionOk="0">
                <a:moveTo>
                  <a:pt x="120" y="1"/>
                </a:moveTo>
                <a:cubicBezTo>
                  <a:pt x="80" y="60"/>
                  <a:pt x="60" y="120"/>
                  <a:pt x="0" y="160"/>
                </a:cubicBezTo>
                <a:cubicBezTo>
                  <a:pt x="8" y="171"/>
                  <a:pt x="14" y="176"/>
                  <a:pt x="21" y="176"/>
                </a:cubicBezTo>
                <a:cubicBezTo>
                  <a:pt x="49" y="176"/>
                  <a:pt x="71" y="82"/>
                  <a:pt x="12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6" name="Google Shape;2726;p34"/>
          <p:cNvSpPr/>
          <p:nvPr/>
        </p:nvSpPr>
        <p:spPr>
          <a:xfrm rot="3599982">
            <a:off x="6645653" y="-464577"/>
            <a:ext cx="12276" cy="14940"/>
          </a:xfrm>
          <a:custGeom>
            <a:avLst/>
            <a:gdLst/>
            <a:ahLst/>
            <a:cxnLst/>
            <a:rect l="l" t="t" r="r" b="b"/>
            <a:pathLst>
              <a:path w="258" h="314" extrusionOk="0">
                <a:moveTo>
                  <a:pt x="203" y="0"/>
                </a:moveTo>
                <a:cubicBezTo>
                  <a:pt x="183" y="0"/>
                  <a:pt x="145" y="40"/>
                  <a:pt x="80" y="147"/>
                </a:cubicBezTo>
                <a:cubicBezTo>
                  <a:pt x="0" y="207"/>
                  <a:pt x="160" y="266"/>
                  <a:pt x="100" y="286"/>
                </a:cubicBezTo>
                <a:cubicBezTo>
                  <a:pt x="104" y="305"/>
                  <a:pt x="111" y="314"/>
                  <a:pt x="118" y="314"/>
                </a:cubicBezTo>
                <a:cubicBezTo>
                  <a:pt x="164" y="314"/>
                  <a:pt x="257" y="0"/>
                  <a:pt x="20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7" name="Google Shape;2727;p34"/>
          <p:cNvSpPr/>
          <p:nvPr/>
        </p:nvSpPr>
        <p:spPr>
          <a:xfrm rot="3599982">
            <a:off x="6548797" y="-505347"/>
            <a:ext cx="7660" cy="6661"/>
          </a:xfrm>
          <a:custGeom>
            <a:avLst/>
            <a:gdLst/>
            <a:ahLst/>
            <a:cxnLst/>
            <a:rect l="l" t="t" r="r" b="b"/>
            <a:pathLst>
              <a:path w="161" h="140" extrusionOk="0">
                <a:moveTo>
                  <a:pt x="140" y="0"/>
                </a:moveTo>
                <a:lnTo>
                  <a:pt x="1" y="120"/>
                </a:lnTo>
                <a:lnTo>
                  <a:pt x="160" y="140"/>
                </a:lnTo>
                <a:lnTo>
                  <a:pt x="14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8" name="Google Shape;2728;p34"/>
          <p:cNvSpPr/>
          <p:nvPr/>
        </p:nvSpPr>
        <p:spPr>
          <a:xfrm rot="3599982">
            <a:off x="6608248" y="-496841"/>
            <a:ext cx="13322" cy="16129"/>
          </a:xfrm>
          <a:custGeom>
            <a:avLst/>
            <a:gdLst/>
            <a:ahLst/>
            <a:cxnLst/>
            <a:rect l="l" t="t" r="r" b="b"/>
            <a:pathLst>
              <a:path w="280" h="339" extrusionOk="0">
                <a:moveTo>
                  <a:pt x="239" y="0"/>
                </a:moveTo>
                <a:lnTo>
                  <a:pt x="1" y="239"/>
                </a:lnTo>
                <a:cubicBezTo>
                  <a:pt x="20" y="259"/>
                  <a:pt x="20" y="298"/>
                  <a:pt x="1" y="338"/>
                </a:cubicBezTo>
                <a:cubicBezTo>
                  <a:pt x="120" y="179"/>
                  <a:pt x="279" y="20"/>
                  <a:pt x="2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29" name="Google Shape;2729;p34"/>
          <p:cNvSpPr/>
          <p:nvPr/>
        </p:nvSpPr>
        <p:spPr>
          <a:xfrm rot="3599982">
            <a:off x="6594417" y="-496408"/>
            <a:ext cx="7613" cy="10468"/>
          </a:xfrm>
          <a:custGeom>
            <a:avLst/>
            <a:gdLst/>
            <a:ahLst/>
            <a:cxnLst/>
            <a:rect l="l" t="t" r="r" b="b"/>
            <a:pathLst>
              <a:path w="160" h="220" extrusionOk="0">
                <a:moveTo>
                  <a:pt x="160" y="0"/>
                </a:moveTo>
                <a:lnTo>
                  <a:pt x="160" y="0"/>
                </a:lnTo>
                <a:cubicBezTo>
                  <a:pt x="80" y="80"/>
                  <a:pt x="20" y="159"/>
                  <a:pt x="0" y="219"/>
                </a:cubicBezTo>
                <a:cubicBezTo>
                  <a:pt x="40" y="179"/>
                  <a:pt x="120" y="80"/>
                  <a:pt x="16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0" name="Google Shape;2730;p34"/>
          <p:cNvSpPr/>
          <p:nvPr/>
        </p:nvSpPr>
        <p:spPr>
          <a:xfrm rot="3599982">
            <a:off x="6791859" y="-472335"/>
            <a:ext cx="11895" cy="15463"/>
          </a:xfrm>
          <a:custGeom>
            <a:avLst/>
            <a:gdLst/>
            <a:ahLst/>
            <a:cxnLst/>
            <a:rect l="l" t="t" r="r" b="b"/>
            <a:pathLst>
              <a:path w="250" h="325" extrusionOk="0">
                <a:moveTo>
                  <a:pt x="223" y="1"/>
                </a:moveTo>
                <a:cubicBezTo>
                  <a:pt x="189" y="1"/>
                  <a:pt x="134" y="56"/>
                  <a:pt x="91" y="143"/>
                </a:cubicBezTo>
                <a:cubicBezTo>
                  <a:pt x="54" y="217"/>
                  <a:pt x="0" y="325"/>
                  <a:pt x="39" y="325"/>
                </a:cubicBezTo>
                <a:cubicBezTo>
                  <a:pt x="43" y="325"/>
                  <a:pt x="46" y="324"/>
                  <a:pt x="51" y="322"/>
                </a:cubicBezTo>
                <a:lnTo>
                  <a:pt x="250" y="24"/>
                </a:lnTo>
                <a:cubicBezTo>
                  <a:pt x="245" y="8"/>
                  <a:pt x="235" y="1"/>
                  <a:pt x="22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1" name="Google Shape;2731;p34"/>
          <p:cNvSpPr/>
          <p:nvPr/>
        </p:nvSpPr>
        <p:spPr>
          <a:xfrm rot="3599982">
            <a:off x="6659190" y="-247824"/>
            <a:ext cx="6661" cy="8564"/>
          </a:xfrm>
          <a:custGeom>
            <a:avLst/>
            <a:gdLst/>
            <a:ahLst/>
            <a:cxnLst/>
            <a:rect l="l" t="t" r="r" b="b"/>
            <a:pathLst>
              <a:path w="140" h="180" extrusionOk="0">
                <a:moveTo>
                  <a:pt x="140" y="1"/>
                </a:moveTo>
                <a:cubicBezTo>
                  <a:pt x="0" y="160"/>
                  <a:pt x="100" y="140"/>
                  <a:pt x="140" y="180"/>
                </a:cubicBezTo>
                <a:lnTo>
                  <a:pt x="140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2" name="Google Shape;2732;p34"/>
          <p:cNvSpPr/>
          <p:nvPr/>
        </p:nvSpPr>
        <p:spPr>
          <a:xfrm rot="3599982">
            <a:off x="6855669" y="-51682"/>
            <a:ext cx="1903" cy="999"/>
          </a:xfrm>
          <a:custGeom>
            <a:avLst/>
            <a:gdLst/>
            <a:ahLst/>
            <a:cxnLst/>
            <a:rect l="l" t="t" r="r" b="b"/>
            <a:pathLst>
              <a:path w="40" h="21" extrusionOk="0">
                <a:moveTo>
                  <a:pt x="0" y="0"/>
                </a:moveTo>
                <a:cubicBezTo>
                  <a:pt x="0" y="0"/>
                  <a:pt x="0" y="20"/>
                  <a:pt x="0" y="20"/>
                </a:cubicBezTo>
                <a:cubicBezTo>
                  <a:pt x="40" y="0"/>
                  <a:pt x="20" y="0"/>
                  <a:pt x="0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3" name="Google Shape;2733;p34"/>
          <p:cNvSpPr/>
          <p:nvPr/>
        </p:nvSpPr>
        <p:spPr>
          <a:xfrm rot="3599982">
            <a:off x="7043861" y="-151778"/>
            <a:ext cx="2094" cy="3664"/>
          </a:xfrm>
          <a:custGeom>
            <a:avLst/>
            <a:gdLst/>
            <a:ahLst/>
            <a:cxnLst/>
            <a:rect l="l" t="t" r="r" b="b"/>
            <a:pathLst>
              <a:path w="44" h="77" extrusionOk="0">
                <a:moveTo>
                  <a:pt x="41" y="1"/>
                </a:moveTo>
                <a:cubicBezTo>
                  <a:pt x="38" y="1"/>
                  <a:pt x="22" y="33"/>
                  <a:pt x="0" y="76"/>
                </a:cubicBezTo>
                <a:lnTo>
                  <a:pt x="20" y="76"/>
                </a:lnTo>
                <a:cubicBezTo>
                  <a:pt x="38" y="22"/>
                  <a:pt x="44" y="1"/>
                  <a:pt x="4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4" name="Google Shape;2734;p34"/>
          <p:cNvSpPr/>
          <p:nvPr/>
        </p:nvSpPr>
        <p:spPr>
          <a:xfrm rot="3599982">
            <a:off x="6921084" y="-191582"/>
            <a:ext cx="1951" cy="1903"/>
          </a:xfrm>
          <a:custGeom>
            <a:avLst/>
            <a:gdLst/>
            <a:ahLst/>
            <a:cxnLst/>
            <a:rect l="l" t="t" r="r" b="b"/>
            <a:pathLst>
              <a:path w="41" h="40" extrusionOk="0">
                <a:moveTo>
                  <a:pt x="41" y="0"/>
                </a:moveTo>
                <a:cubicBezTo>
                  <a:pt x="21" y="0"/>
                  <a:pt x="1" y="20"/>
                  <a:pt x="1" y="40"/>
                </a:cubicBezTo>
                <a:cubicBezTo>
                  <a:pt x="21" y="20"/>
                  <a:pt x="21" y="0"/>
                  <a:pt x="41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5" name="Google Shape;2735;p34"/>
          <p:cNvSpPr/>
          <p:nvPr/>
        </p:nvSpPr>
        <p:spPr>
          <a:xfrm rot="3599982">
            <a:off x="6659638" y="-239048"/>
            <a:ext cx="48" cy="1951"/>
          </a:xfrm>
          <a:custGeom>
            <a:avLst/>
            <a:gdLst/>
            <a:ahLst/>
            <a:cxnLst/>
            <a:rect l="l" t="t" r="r" b="b"/>
            <a:pathLst>
              <a:path w="1" h="41" extrusionOk="0">
                <a:moveTo>
                  <a:pt x="1" y="41"/>
                </a:moveTo>
                <a:lnTo>
                  <a:pt x="1" y="21"/>
                </a:lnTo>
                <a:cubicBezTo>
                  <a:pt x="1" y="21"/>
                  <a:pt x="1" y="1"/>
                  <a:pt x="1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6" name="Google Shape;2736;p34"/>
          <p:cNvSpPr/>
          <p:nvPr/>
        </p:nvSpPr>
        <p:spPr>
          <a:xfrm rot="3599982">
            <a:off x="6771533" y="-45936"/>
            <a:ext cx="6661" cy="4139"/>
          </a:xfrm>
          <a:custGeom>
            <a:avLst/>
            <a:gdLst/>
            <a:ahLst/>
            <a:cxnLst/>
            <a:rect l="l" t="t" r="r" b="b"/>
            <a:pathLst>
              <a:path w="140" h="87" extrusionOk="0">
                <a:moveTo>
                  <a:pt x="139" y="0"/>
                </a:moveTo>
                <a:lnTo>
                  <a:pt x="139" y="0"/>
                </a:lnTo>
                <a:cubicBezTo>
                  <a:pt x="80" y="40"/>
                  <a:pt x="40" y="60"/>
                  <a:pt x="0" y="80"/>
                </a:cubicBezTo>
                <a:cubicBezTo>
                  <a:pt x="5" y="84"/>
                  <a:pt x="11" y="87"/>
                  <a:pt x="18" y="87"/>
                </a:cubicBezTo>
                <a:cubicBezTo>
                  <a:pt x="41" y="87"/>
                  <a:pt x="79" y="61"/>
                  <a:pt x="139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7" name="Google Shape;2737;p34"/>
          <p:cNvSpPr/>
          <p:nvPr/>
        </p:nvSpPr>
        <p:spPr>
          <a:xfrm rot="3599982">
            <a:off x="7153366" y="-3454"/>
            <a:ext cx="10420" cy="9516"/>
          </a:xfrm>
          <a:custGeom>
            <a:avLst/>
            <a:gdLst/>
            <a:ahLst/>
            <a:cxnLst/>
            <a:rect l="l" t="t" r="r" b="b"/>
            <a:pathLst>
              <a:path w="219" h="200" extrusionOk="0">
                <a:moveTo>
                  <a:pt x="219" y="0"/>
                </a:moveTo>
                <a:lnTo>
                  <a:pt x="139" y="40"/>
                </a:lnTo>
                <a:lnTo>
                  <a:pt x="0" y="199"/>
                </a:lnTo>
                <a:lnTo>
                  <a:pt x="219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8" name="Google Shape;2738;p34"/>
          <p:cNvSpPr/>
          <p:nvPr/>
        </p:nvSpPr>
        <p:spPr>
          <a:xfrm rot="3599982">
            <a:off x="7008983" y="-18351"/>
            <a:ext cx="7613" cy="7613"/>
          </a:xfrm>
          <a:custGeom>
            <a:avLst/>
            <a:gdLst/>
            <a:ahLst/>
            <a:cxnLst/>
            <a:rect l="l" t="t" r="r" b="b"/>
            <a:pathLst>
              <a:path w="160" h="160" extrusionOk="0">
                <a:moveTo>
                  <a:pt x="160" y="0"/>
                </a:moveTo>
                <a:lnTo>
                  <a:pt x="160" y="0"/>
                </a:lnTo>
                <a:cubicBezTo>
                  <a:pt x="124" y="36"/>
                  <a:pt x="95" y="43"/>
                  <a:pt x="65" y="43"/>
                </a:cubicBezTo>
                <a:cubicBezTo>
                  <a:pt x="45" y="43"/>
                  <a:pt x="24" y="40"/>
                  <a:pt x="0" y="40"/>
                </a:cubicBezTo>
                <a:lnTo>
                  <a:pt x="120" y="160"/>
                </a:lnTo>
                <a:lnTo>
                  <a:pt x="16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39" name="Google Shape;2739;p34"/>
          <p:cNvSpPr/>
          <p:nvPr/>
        </p:nvSpPr>
        <p:spPr>
          <a:xfrm rot="3599982">
            <a:off x="6967478" y="-22530"/>
            <a:ext cx="10610" cy="15083"/>
          </a:xfrm>
          <a:custGeom>
            <a:avLst/>
            <a:gdLst/>
            <a:ahLst/>
            <a:cxnLst/>
            <a:rect l="l" t="t" r="r" b="b"/>
            <a:pathLst>
              <a:path w="223" h="317" extrusionOk="0">
                <a:moveTo>
                  <a:pt x="183" y="1"/>
                </a:moveTo>
                <a:cubicBezTo>
                  <a:pt x="169" y="1"/>
                  <a:pt x="139" y="20"/>
                  <a:pt x="82" y="72"/>
                </a:cubicBezTo>
                <a:cubicBezTo>
                  <a:pt x="97" y="114"/>
                  <a:pt x="0" y="317"/>
                  <a:pt x="29" y="317"/>
                </a:cubicBezTo>
                <a:cubicBezTo>
                  <a:pt x="40" y="317"/>
                  <a:pt x="73" y="283"/>
                  <a:pt x="142" y="191"/>
                </a:cubicBezTo>
                <a:cubicBezTo>
                  <a:pt x="127" y="161"/>
                  <a:pt x="222" y="1"/>
                  <a:pt x="183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40" name="Google Shape;2740;p34"/>
          <p:cNvSpPr/>
          <p:nvPr/>
        </p:nvSpPr>
        <p:spPr>
          <a:xfrm rot="3599982">
            <a:off x="6556359" y="-270066"/>
            <a:ext cx="1903" cy="2902"/>
          </a:xfrm>
          <a:custGeom>
            <a:avLst/>
            <a:gdLst/>
            <a:ahLst/>
            <a:cxnLst/>
            <a:rect l="l" t="t" r="r" b="b"/>
            <a:pathLst>
              <a:path w="40" h="61" extrusionOk="0">
                <a:moveTo>
                  <a:pt x="0" y="60"/>
                </a:moveTo>
                <a:cubicBezTo>
                  <a:pt x="20" y="41"/>
                  <a:pt x="40" y="21"/>
                  <a:pt x="40" y="1"/>
                </a:cubicBezTo>
                <a:cubicBezTo>
                  <a:pt x="40" y="21"/>
                  <a:pt x="20" y="41"/>
                  <a:pt x="0" y="6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41" name="Google Shape;2741;p34"/>
          <p:cNvSpPr/>
          <p:nvPr/>
        </p:nvSpPr>
        <p:spPr>
          <a:xfrm rot="3599982">
            <a:off x="6559704" y="-269792"/>
            <a:ext cx="15225" cy="10468"/>
          </a:xfrm>
          <a:custGeom>
            <a:avLst/>
            <a:gdLst/>
            <a:ahLst/>
            <a:cxnLst/>
            <a:rect l="l" t="t" r="r" b="b"/>
            <a:pathLst>
              <a:path w="320" h="220" extrusionOk="0">
                <a:moveTo>
                  <a:pt x="160" y="1"/>
                </a:moveTo>
                <a:lnTo>
                  <a:pt x="160" y="1"/>
                </a:lnTo>
                <a:cubicBezTo>
                  <a:pt x="100" y="61"/>
                  <a:pt x="61" y="140"/>
                  <a:pt x="1" y="220"/>
                </a:cubicBezTo>
                <a:cubicBezTo>
                  <a:pt x="140" y="81"/>
                  <a:pt x="319" y="81"/>
                  <a:pt x="160" y="1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43" name="Google Shape;2743;p34"/>
          <p:cNvSpPr txBox="1">
            <a:spLocks noGrp="1"/>
          </p:cNvSpPr>
          <p:nvPr>
            <p:ph type="ctrTitle"/>
          </p:nvPr>
        </p:nvSpPr>
        <p:spPr>
          <a:xfrm>
            <a:off x="1314562" y="203624"/>
            <a:ext cx="6509936" cy="3688763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lvl="0">
              <a:spcBef>
                <a:spcPts val="0"/>
              </a:spcBef>
            </a:pPr>
            <a:br>
              <a:rPr lang="en-US" altLang="zh-TW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br>
              <a:rPr lang="en-US" altLang="zh-TW" sz="4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  <a:t>恭賀</a:t>
            </a:r>
            <a:b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</a:b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  <a:t>2026</a:t>
            </a: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  <a:t>博雅書院第十五屆榮譽畢業生</a:t>
            </a:r>
            <a:br>
              <a:rPr lang="en-US" altLang="zh-TW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</a:br>
            <a:br>
              <a:rPr lang="en-US" altLang="zh-TW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  <a:t>施浚璿</a:t>
            </a:r>
            <a:br>
              <a:rPr lang="en-US" altLang="zh-TW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</a:br>
            <a:br>
              <a:rPr lang="en-US" altLang="zh-TW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</a:br>
            <a:r>
              <a:rPr lang="zh-TW" altLang="en-US" sz="2500" dirty="0">
                <a:latin typeface="微軟正黑體" panose="020B0604030504040204" pitchFamily="34" charset="-120"/>
                <a:ea typeface="微軟正黑體" panose="020B0604030504040204" pitchFamily="34" charset="-120"/>
                <a:cs typeface="文鼎粗鋼筆行楷" panose="02010609010101010101" pitchFamily="49" charset="-120"/>
              </a:rPr>
              <a:t>榮譽畢業生是榮耀，典範與責任</a:t>
            </a:r>
            <a:endParaRPr sz="2500" b="1" dirty="0">
              <a:latin typeface="微軟正黑體" panose="020B0604030504040204" pitchFamily="34" charset="-120"/>
              <a:ea typeface="微軟正黑體" panose="020B0604030504040204" pitchFamily="34" charset="-120"/>
              <a:cs typeface="文鼎粗鋼筆行楷" panose="02010609010101010101" pitchFamily="49" charset="-120"/>
              <a:sym typeface="Gaegu"/>
            </a:endParaRPr>
          </a:p>
        </p:txBody>
      </p:sp>
      <p:sp>
        <p:nvSpPr>
          <p:cNvPr id="2742" name="Google Shape;2742;p34"/>
          <p:cNvSpPr txBox="1">
            <a:spLocks noGrp="1"/>
          </p:cNvSpPr>
          <p:nvPr>
            <p:ph type="subTitle" idx="1"/>
          </p:nvPr>
        </p:nvSpPr>
        <p:spPr>
          <a:xfrm flipV="1">
            <a:off x="1407347" y="3978252"/>
            <a:ext cx="6505070" cy="45719"/>
          </a:xfrm>
          <a:prstGeom prst="rect">
            <a:avLst/>
          </a:prstGeom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2745" name="Google Shape;2745;p34"/>
          <p:cNvGrpSpPr/>
          <p:nvPr/>
        </p:nvGrpSpPr>
        <p:grpSpPr>
          <a:xfrm>
            <a:off x="6773659" y="3561555"/>
            <a:ext cx="296817" cy="371986"/>
            <a:chOff x="1677825" y="3820225"/>
            <a:chExt cx="345900" cy="433500"/>
          </a:xfrm>
        </p:grpSpPr>
        <p:sp>
          <p:nvSpPr>
            <p:cNvPr id="2746" name="Google Shape;2746;p34"/>
            <p:cNvSpPr/>
            <p:nvPr/>
          </p:nvSpPr>
          <p:spPr>
            <a:xfrm>
              <a:off x="1677825" y="3820225"/>
              <a:ext cx="345900" cy="433500"/>
            </a:xfrm>
            <a:custGeom>
              <a:avLst/>
              <a:gdLst/>
              <a:ahLst/>
              <a:cxnLst/>
              <a:rect l="l" t="t" r="r" b="b"/>
              <a:pathLst>
                <a:path w="13836" h="17340" extrusionOk="0">
                  <a:moveTo>
                    <a:pt x="7664" y="663"/>
                  </a:moveTo>
                  <a:cubicBezTo>
                    <a:pt x="9900" y="663"/>
                    <a:pt x="12122" y="2143"/>
                    <a:pt x="12629" y="4431"/>
                  </a:cubicBezTo>
                  <a:cubicBezTo>
                    <a:pt x="13115" y="6657"/>
                    <a:pt x="11579" y="8961"/>
                    <a:pt x="9557" y="9776"/>
                  </a:cubicBezTo>
                  <a:cubicBezTo>
                    <a:pt x="8881" y="10051"/>
                    <a:pt x="8203" y="10182"/>
                    <a:pt x="7547" y="10182"/>
                  </a:cubicBezTo>
                  <a:cubicBezTo>
                    <a:pt x="5556" y="10182"/>
                    <a:pt x="3775" y="8979"/>
                    <a:pt x="2926" y="6986"/>
                  </a:cubicBezTo>
                  <a:cubicBezTo>
                    <a:pt x="2926" y="6939"/>
                    <a:pt x="2926" y="6892"/>
                    <a:pt x="2911" y="6829"/>
                  </a:cubicBezTo>
                  <a:cubicBezTo>
                    <a:pt x="1923" y="4446"/>
                    <a:pt x="3961" y="1531"/>
                    <a:pt x="6296" y="857"/>
                  </a:cubicBezTo>
                  <a:cubicBezTo>
                    <a:pt x="6743" y="726"/>
                    <a:pt x="7204" y="663"/>
                    <a:pt x="7664" y="663"/>
                  </a:cubicBezTo>
                  <a:close/>
                  <a:moveTo>
                    <a:pt x="7643" y="0"/>
                  </a:moveTo>
                  <a:cubicBezTo>
                    <a:pt x="7132" y="0"/>
                    <a:pt x="6620" y="69"/>
                    <a:pt x="6124" y="214"/>
                  </a:cubicBezTo>
                  <a:cubicBezTo>
                    <a:pt x="3522" y="982"/>
                    <a:pt x="1218" y="4196"/>
                    <a:pt x="2237" y="6907"/>
                  </a:cubicBezTo>
                  <a:cubicBezTo>
                    <a:pt x="2221" y="6954"/>
                    <a:pt x="2237" y="7001"/>
                    <a:pt x="2252" y="7064"/>
                  </a:cubicBezTo>
                  <a:cubicBezTo>
                    <a:pt x="2707" y="8161"/>
                    <a:pt x="3397" y="9070"/>
                    <a:pt x="4243" y="9713"/>
                  </a:cubicBezTo>
                  <a:cubicBezTo>
                    <a:pt x="4227" y="9729"/>
                    <a:pt x="4227" y="9744"/>
                    <a:pt x="4212" y="9760"/>
                  </a:cubicBezTo>
                  <a:cubicBezTo>
                    <a:pt x="2942" y="11986"/>
                    <a:pt x="1563" y="14133"/>
                    <a:pt x="293" y="16359"/>
                  </a:cubicBezTo>
                  <a:cubicBezTo>
                    <a:pt x="1" y="16868"/>
                    <a:pt x="449" y="17339"/>
                    <a:pt x="894" y="17339"/>
                  </a:cubicBezTo>
                  <a:cubicBezTo>
                    <a:pt x="1092" y="17339"/>
                    <a:pt x="1291" y="17245"/>
                    <a:pt x="1422" y="17017"/>
                  </a:cubicBezTo>
                  <a:cubicBezTo>
                    <a:pt x="2675" y="14792"/>
                    <a:pt x="4071" y="12644"/>
                    <a:pt x="5340" y="10418"/>
                  </a:cubicBezTo>
                  <a:cubicBezTo>
                    <a:pt x="5340" y="10403"/>
                    <a:pt x="5356" y="10403"/>
                    <a:pt x="5356" y="10387"/>
                  </a:cubicBezTo>
                  <a:cubicBezTo>
                    <a:pt x="6037" y="10684"/>
                    <a:pt x="6777" y="10845"/>
                    <a:pt x="7548" y="10845"/>
                  </a:cubicBezTo>
                  <a:cubicBezTo>
                    <a:pt x="8160" y="10845"/>
                    <a:pt x="8793" y="10743"/>
                    <a:pt x="9431" y="10528"/>
                  </a:cubicBezTo>
                  <a:cubicBezTo>
                    <a:pt x="11955" y="9697"/>
                    <a:pt x="13836" y="6954"/>
                    <a:pt x="13256" y="4258"/>
                  </a:cubicBezTo>
                  <a:cubicBezTo>
                    <a:pt x="12695" y="1690"/>
                    <a:pt x="10172" y="0"/>
                    <a:pt x="764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747" name="Google Shape;2747;p34"/>
            <p:cNvSpPr/>
            <p:nvPr/>
          </p:nvSpPr>
          <p:spPr>
            <a:xfrm>
              <a:off x="1763950" y="3857550"/>
              <a:ext cx="206875" cy="190725"/>
            </a:xfrm>
            <a:custGeom>
              <a:avLst/>
              <a:gdLst/>
              <a:ahLst/>
              <a:cxnLst/>
              <a:rect l="l" t="t" r="r" b="b"/>
              <a:pathLst>
                <a:path w="8275" h="7629" extrusionOk="0">
                  <a:moveTo>
                    <a:pt x="4059" y="656"/>
                  </a:moveTo>
                  <a:cubicBezTo>
                    <a:pt x="5402" y="656"/>
                    <a:pt x="6850" y="1450"/>
                    <a:pt x="7224" y="2734"/>
                  </a:cubicBezTo>
                  <a:cubicBezTo>
                    <a:pt x="7789" y="4646"/>
                    <a:pt x="6644" y="6856"/>
                    <a:pt x="4544" y="6966"/>
                  </a:cubicBezTo>
                  <a:cubicBezTo>
                    <a:pt x="4474" y="6970"/>
                    <a:pt x="4404" y="6972"/>
                    <a:pt x="4333" y="6972"/>
                  </a:cubicBezTo>
                  <a:cubicBezTo>
                    <a:pt x="2635" y="6972"/>
                    <a:pt x="659" y="5899"/>
                    <a:pt x="704" y="3988"/>
                  </a:cubicBezTo>
                  <a:cubicBezTo>
                    <a:pt x="704" y="3957"/>
                    <a:pt x="688" y="3925"/>
                    <a:pt x="688" y="3894"/>
                  </a:cubicBezTo>
                  <a:cubicBezTo>
                    <a:pt x="704" y="3863"/>
                    <a:pt x="720" y="3831"/>
                    <a:pt x="720" y="3800"/>
                  </a:cubicBezTo>
                  <a:cubicBezTo>
                    <a:pt x="892" y="2279"/>
                    <a:pt x="1864" y="1073"/>
                    <a:pt x="3384" y="728"/>
                  </a:cubicBezTo>
                  <a:cubicBezTo>
                    <a:pt x="3602" y="680"/>
                    <a:pt x="3829" y="656"/>
                    <a:pt x="4059" y="656"/>
                  </a:cubicBezTo>
                  <a:close/>
                  <a:moveTo>
                    <a:pt x="4101" y="0"/>
                  </a:moveTo>
                  <a:cubicBezTo>
                    <a:pt x="3961" y="0"/>
                    <a:pt x="3821" y="8"/>
                    <a:pt x="3682" y="22"/>
                  </a:cubicBezTo>
                  <a:cubicBezTo>
                    <a:pt x="1644" y="226"/>
                    <a:pt x="281" y="1825"/>
                    <a:pt x="61" y="3800"/>
                  </a:cubicBezTo>
                  <a:cubicBezTo>
                    <a:pt x="61" y="3831"/>
                    <a:pt x="61" y="3863"/>
                    <a:pt x="61" y="3878"/>
                  </a:cubicBezTo>
                  <a:cubicBezTo>
                    <a:pt x="61" y="3910"/>
                    <a:pt x="46" y="3941"/>
                    <a:pt x="46" y="3988"/>
                  </a:cubicBezTo>
                  <a:cubicBezTo>
                    <a:pt x="0" y="6264"/>
                    <a:pt x="2275" y="7629"/>
                    <a:pt x="4340" y="7629"/>
                  </a:cubicBezTo>
                  <a:cubicBezTo>
                    <a:pt x="4408" y="7629"/>
                    <a:pt x="4476" y="7627"/>
                    <a:pt x="4544" y="7624"/>
                  </a:cubicBezTo>
                  <a:cubicBezTo>
                    <a:pt x="6974" y="7499"/>
                    <a:pt x="8275" y="5242"/>
                    <a:pt x="7930" y="2985"/>
                  </a:cubicBezTo>
                  <a:cubicBezTo>
                    <a:pt x="7654" y="1183"/>
                    <a:pt x="5881" y="0"/>
                    <a:pt x="410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2748" name="Google Shape;2748;p34"/>
          <p:cNvSpPr/>
          <p:nvPr/>
        </p:nvSpPr>
        <p:spPr>
          <a:xfrm>
            <a:off x="1165600" y="1313725"/>
            <a:ext cx="483494" cy="441537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749" name="Google Shape;2749;p34"/>
          <p:cNvSpPr/>
          <p:nvPr/>
        </p:nvSpPr>
        <p:spPr>
          <a:xfrm>
            <a:off x="7433629" y="2673825"/>
            <a:ext cx="296813" cy="271066"/>
          </a:xfrm>
          <a:custGeom>
            <a:avLst/>
            <a:gdLst/>
            <a:ahLst/>
            <a:cxnLst/>
            <a:rect l="l" t="t" r="r" b="b"/>
            <a:pathLst>
              <a:path w="11919" h="10884" extrusionOk="0">
                <a:moveTo>
                  <a:pt x="3204" y="0"/>
                </a:moveTo>
                <a:lnTo>
                  <a:pt x="5074" y="4238"/>
                </a:lnTo>
                <a:lnTo>
                  <a:pt x="1" y="3940"/>
                </a:lnTo>
                <a:lnTo>
                  <a:pt x="4497" y="5889"/>
                </a:lnTo>
                <a:lnTo>
                  <a:pt x="2607" y="9132"/>
                </a:lnTo>
                <a:lnTo>
                  <a:pt x="5771" y="6208"/>
                </a:lnTo>
                <a:lnTo>
                  <a:pt x="6089" y="10883"/>
                </a:lnTo>
                <a:lnTo>
                  <a:pt x="7163" y="6307"/>
                </a:lnTo>
                <a:lnTo>
                  <a:pt x="11919" y="6964"/>
                </a:lnTo>
                <a:lnTo>
                  <a:pt x="7900" y="4457"/>
                </a:lnTo>
                <a:lnTo>
                  <a:pt x="8974" y="119"/>
                </a:lnTo>
                <a:lnTo>
                  <a:pt x="6348" y="3681"/>
                </a:lnTo>
                <a:lnTo>
                  <a:pt x="320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地圖集">
  <a:themeElements>
    <a:clrScheme name="自訂 1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B91401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地圖集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地圖集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TM16401371[[fn=地圖集]]</Template>
  <TotalTime>4037</TotalTime>
  <Words>27</Words>
  <Application>Microsoft Office PowerPoint</Application>
  <PresentationFormat>如螢幕大小 (16:9)</PresentationFormat>
  <Paragraphs>1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Wingdings</vt:lpstr>
      <vt:lpstr>Arial</vt:lpstr>
      <vt:lpstr>Rockwell</vt:lpstr>
      <vt:lpstr>Calibri Light</vt:lpstr>
      <vt:lpstr>微軟正黑體</vt:lpstr>
      <vt:lpstr>地圖集</vt:lpstr>
      <vt:lpstr>  恭賀 2026博雅書院第十五屆榮譽畢業生  施浚璿  榮譽畢業生是榮耀，典範與責任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五分鐘認識博雅書院</dc:title>
  <dc:creator>USER</dc:creator>
  <cp:lastModifiedBy>poya@thu.edu.tw</cp:lastModifiedBy>
  <cp:revision>42</cp:revision>
  <cp:lastPrinted>2026-06-15T06:59:28Z</cp:lastPrinted>
  <dcterms:modified xsi:type="dcterms:W3CDTF">2026-06-16T00:39:14Z</dcterms:modified>
</cp:coreProperties>
</file>