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16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embeddedFontLst>
    <p:embeddedFont>
      <p:font typeface="Calibri Light" panose="020F0302020204030204" pitchFamily="34" charset="0"/>
      <p:regular r:id="rId4"/>
      <p:italic r:id="rId5"/>
    </p:embeddedFont>
    <p:embeddedFont>
      <p:font typeface="Gaegu" panose="02020500000000000000" charset="0"/>
      <p:regular r:id="rId6"/>
      <p:bold r:id="rId7"/>
    </p:embeddedFont>
    <p:embeddedFont>
      <p:font typeface="Rockwell" panose="02060603020205020403" pitchFamily="18" charset="0"/>
      <p:regular r:id="rId8"/>
      <p:bold r:id="rId9"/>
      <p:italic r:id="rId10"/>
      <p:boldItalic r:id="rId11"/>
    </p:embeddedFont>
    <p:embeddedFont>
      <p:font typeface="文鼎粗鋼筆行楷" panose="02010609010101010101" pitchFamily="49" charset="-120"/>
      <p:regular r:id="rId12"/>
    </p:embeddedFont>
    <p:embeddedFont>
      <p:font typeface="王漢宗中行書繁" panose="02000500000000000000" pitchFamily="2" charset="-120"/>
      <p:regular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553A"/>
    <a:srgbClr val="E9AA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C59D947-F59C-48CA-80BC-F199E87BB781}">
  <a:tblStyle styleId="{2C59D947-F59C-48CA-80BC-F199E87BB78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400" autoAdjust="0"/>
  </p:normalViewPr>
  <p:slideViewPr>
    <p:cSldViewPr snapToGrid="0">
      <p:cViewPr varScale="1">
        <p:scale>
          <a:sx n="135" d="100"/>
          <a:sy n="135" d="100"/>
        </p:scale>
        <p:origin x="138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viewProps" Target="viewProp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4236406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6" name="Google Shape;269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97" name="Google Shape;269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953491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247255" y="-44532"/>
            <a:ext cx="9386888" cy="5192849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251970" y="889863"/>
            <a:ext cx="6636259" cy="3358450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9428" y="1556628"/>
            <a:ext cx="6509936" cy="1311547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4050" spc="-113"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9428" y="2929700"/>
            <a:ext cx="6505070" cy="991940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350" b="0">
                <a:solidFill>
                  <a:srgbClr val="FFFEFF"/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8A87A34-81AB-432B-8DAE-1953F412C126}" type="datetimeFigureOut">
              <a:rPr lang="en-US" smtClean="0"/>
              <a:pPr/>
              <a:t>5/16/2023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461949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2444"/>
            <a:ext cx="2624234" cy="184233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8836" y="602389"/>
            <a:ext cx="4711405" cy="3936467"/>
          </a:xfrm>
        </p:spPr>
        <p:txBody>
          <a:bodyPr anchor="ctr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318852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247255" y="-44532"/>
            <a:ext cx="9386888" cy="5192849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2444659" y="889863"/>
            <a:ext cx="4249609" cy="3358450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162" y="1556047"/>
            <a:ext cx="4117668" cy="1267043"/>
          </a:xfrm>
        </p:spPr>
        <p:txBody>
          <a:bodyPr bIns="0" anchor="b">
            <a:normAutofit/>
          </a:bodyPr>
          <a:lstStyle>
            <a:lvl1pPr algn="ctr">
              <a:defRPr sz="3300"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08162" y="2885138"/>
            <a:ext cx="4117667" cy="1037828"/>
          </a:xfrm>
        </p:spPr>
        <p:txBody>
          <a:bodyPr tIns="0">
            <a:normAutofit/>
          </a:bodyPr>
          <a:lstStyle>
            <a:lvl1pPr marL="0" indent="0" algn="ctr">
              <a:buNone/>
              <a:defRPr sz="1350">
                <a:solidFill>
                  <a:srgbClr val="FFFEFF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5/16/2023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1891597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750" y="1754752"/>
            <a:ext cx="2625621" cy="1852549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40659" y="602391"/>
            <a:ext cx="4702193" cy="17869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38835" y="2754121"/>
            <a:ext cx="4704017" cy="178769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5/16/2023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707524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751" y="1772937"/>
            <a:ext cx="2625621" cy="1845373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43853" y="602389"/>
            <a:ext cx="4698816" cy="51435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43979" y="1116739"/>
            <a:ext cx="4698263" cy="127264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38989" y="2749415"/>
            <a:ext cx="4698311" cy="51435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38835" y="3263765"/>
            <a:ext cx="4699191" cy="127804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5/16/2023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3325869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2444"/>
            <a:ext cx="2625897" cy="184233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3619497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5/16/2023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3743890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4019"/>
            <a:ext cx="2625898" cy="917474"/>
          </a:xfrm>
        </p:spPr>
        <p:txBody>
          <a:bodyPr bIns="0" anchor="b">
            <a:noAutofit/>
          </a:bodyPr>
          <a:lstStyle>
            <a:lvl1pPr algn="ctr">
              <a:defRPr sz="2400"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2488" y="602107"/>
            <a:ext cx="4706276" cy="3937455"/>
          </a:xfrm>
        </p:spPr>
        <p:txBody>
          <a:bodyPr anchor="ctr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6474" y="2685140"/>
            <a:ext cx="2625898" cy="915873"/>
          </a:xfrm>
        </p:spPr>
        <p:txBody>
          <a:bodyPr/>
          <a:lstStyle>
            <a:lvl1pPr marL="0" indent="0" algn="ctr">
              <a:buNone/>
              <a:defRPr sz="1200">
                <a:solidFill>
                  <a:srgbClr val="FFFEFF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804096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247255" y="-44532"/>
            <a:ext cx="9386888" cy="5192849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604002" y="1273749"/>
            <a:ext cx="4456155" cy="2602816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57632" y="0"/>
            <a:ext cx="3486368" cy="51435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082" y="1770191"/>
            <a:ext cx="4332485" cy="883524"/>
          </a:xfrm>
        </p:spPr>
        <p:txBody>
          <a:bodyPr bIns="0" anchor="b">
            <a:normAutofit/>
          </a:bodyPr>
          <a:lstStyle>
            <a:lvl1pPr>
              <a:defRPr sz="2700"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4082" y="2658759"/>
            <a:ext cx="4332485" cy="955649"/>
          </a:xfrm>
        </p:spPr>
        <p:txBody>
          <a:bodyPr>
            <a:normAutofit/>
          </a:bodyPr>
          <a:lstStyle>
            <a:lvl1pPr marL="0" indent="0" algn="ctr">
              <a:buNone/>
              <a:defRPr sz="1350">
                <a:solidFill>
                  <a:srgbClr val="FFFEFF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5/16/2023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3505" y="4670298"/>
            <a:ext cx="4456652" cy="24003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371283" y="240030"/>
            <a:ext cx="685800" cy="24003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7057083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2444"/>
            <a:ext cx="2625897" cy="184233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32488" y="596039"/>
            <a:ext cx="4706276" cy="394281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9642691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9438086" cy="5139929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5789211" y="1274692"/>
            <a:ext cx="2755857" cy="2602816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855578" y="1762444"/>
            <a:ext cx="2625896" cy="184233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2060" y="598834"/>
            <a:ext cx="4701467" cy="3942977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5/16/2023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355167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371" y="1768794"/>
            <a:ext cx="2624000" cy="1842364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76237" y="596039"/>
            <a:ext cx="4462527" cy="39428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3504" y="240030"/>
            <a:ext cx="2743200" cy="2400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3504" y="4670298"/>
            <a:ext cx="7941564" cy="2400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52410" y="240030"/>
            <a:ext cx="685800" cy="2400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385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</p:sldLayoutIdLst>
  <p:hf sldNum="0" hdr="0" ftr="0" dt="0"/>
  <p:txStyles>
    <p:titleStyle>
      <a:lvl1pPr algn="ctr" defTabSz="685800" rtl="0" eaLnBrk="1" latinLnBrk="0" hangingPunct="1">
        <a:lnSpc>
          <a:spcPct val="85000"/>
        </a:lnSpc>
        <a:spcBef>
          <a:spcPct val="0"/>
        </a:spcBef>
        <a:buNone/>
        <a:defRPr sz="3000" b="0" i="0" kern="1200" cap="none" spc="-113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35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05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p34"/>
          <p:cNvSpPr/>
          <p:nvPr/>
        </p:nvSpPr>
        <p:spPr>
          <a:xfrm rot="3599982">
            <a:off x="6531639" y="-461262"/>
            <a:ext cx="7613" cy="10468"/>
          </a:xfrm>
          <a:custGeom>
            <a:avLst/>
            <a:gdLst/>
            <a:ahLst/>
            <a:cxnLst/>
            <a:rect l="l" t="t" r="r" b="b"/>
            <a:pathLst>
              <a:path w="160" h="220" extrusionOk="0">
                <a:moveTo>
                  <a:pt x="160" y="0"/>
                </a:moveTo>
                <a:lnTo>
                  <a:pt x="160" y="0"/>
                </a:lnTo>
                <a:cubicBezTo>
                  <a:pt x="0" y="219"/>
                  <a:pt x="120" y="160"/>
                  <a:pt x="140" y="219"/>
                </a:cubicBezTo>
                <a:lnTo>
                  <a:pt x="16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0" name="Google Shape;2700;p34"/>
          <p:cNvSpPr/>
          <p:nvPr/>
        </p:nvSpPr>
        <p:spPr>
          <a:xfrm rot="3599982">
            <a:off x="6759282" y="-286817"/>
            <a:ext cx="1951" cy="999"/>
          </a:xfrm>
          <a:custGeom>
            <a:avLst/>
            <a:gdLst/>
            <a:ahLst/>
            <a:cxnLst/>
            <a:rect l="l" t="t" r="r" b="b"/>
            <a:pathLst>
              <a:path w="41" h="21" extrusionOk="0">
                <a:moveTo>
                  <a:pt x="1" y="1"/>
                </a:moveTo>
                <a:cubicBezTo>
                  <a:pt x="1" y="1"/>
                  <a:pt x="1" y="21"/>
                  <a:pt x="1" y="21"/>
                </a:cubicBezTo>
                <a:cubicBezTo>
                  <a:pt x="41" y="1"/>
                  <a:pt x="41" y="1"/>
                  <a:pt x="1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1" name="Google Shape;2701;p34"/>
          <p:cNvSpPr/>
          <p:nvPr/>
        </p:nvSpPr>
        <p:spPr>
          <a:xfrm rot="3599982">
            <a:off x="6992440" y="-378235"/>
            <a:ext cx="3045" cy="4901"/>
          </a:xfrm>
          <a:custGeom>
            <a:avLst/>
            <a:gdLst/>
            <a:ahLst/>
            <a:cxnLst/>
            <a:rect l="l" t="t" r="r" b="b"/>
            <a:pathLst>
              <a:path w="64" h="103" extrusionOk="0">
                <a:moveTo>
                  <a:pt x="60" y="1"/>
                </a:moveTo>
                <a:cubicBezTo>
                  <a:pt x="56" y="1"/>
                  <a:pt x="35" y="45"/>
                  <a:pt x="1" y="103"/>
                </a:cubicBezTo>
                <a:cubicBezTo>
                  <a:pt x="20" y="83"/>
                  <a:pt x="20" y="83"/>
                  <a:pt x="40" y="83"/>
                </a:cubicBezTo>
                <a:cubicBezTo>
                  <a:pt x="57" y="24"/>
                  <a:pt x="63" y="1"/>
                  <a:pt x="6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2" name="Google Shape;2702;p34"/>
          <p:cNvSpPr/>
          <p:nvPr/>
        </p:nvSpPr>
        <p:spPr>
          <a:xfrm rot="3599982">
            <a:off x="6845545" y="-416022"/>
            <a:ext cx="999" cy="1903"/>
          </a:xfrm>
          <a:custGeom>
            <a:avLst/>
            <a:gdLst/>
            <a:ahLst/>
            <a:cxnLst/>
            <a:rect l="l" t="t" r="r" b="b"/>
            <a:pathLst>
              <a:path w="21" h="40" extrusionOk="0">
                <a:moveTo>
                  <a:pt x="20" y="0"/>
                </a:moveTo>
                <a:lnTo>
                  <a:pt x="20" y="0"/>
                </a:lnTo>
                <a:cubicBezTo>
                  <a:pt x="20" y="20"/>
                  <a:pt x="0" y="40"/>
                  <a:pt x="0" y="40"/>
                </a:cubicBezTo>
                <a:cubicBezTo>
                  <a:pt x="20" y="20"/>
                  <a:pt x="20" y="20"/>
                  <a:pt x="2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3" name="Google Shape;2703;p34"/>
          <p:cNvSpPr/>
          <p:nvPr/>
        </p:nvSpPr>
        <p:spPr>
          <a:xfrm rot="3599982">
            <a:off x="6531676" y="-450822"/>
            <a:ext cx="999" cy="999"/>
          </a:xfrm>
          <a:custGeom>
            <a:avLst/>
            <a:gdLst/>
            <a:ahLst/>
            <a:cxnLst/>
            <a:rect l="l" t="t" r="r" b="b"/>
            <a:pathLst>
              <a:path w="21" h="21" extrusionOk="0">
                <a:moveTo>
                  <a:pt x="1" y="0"/>
                </a:moveTo>
                <a:lnTo>
                  <a:pt x="1" y="20"/>
                </a:lnTo>
                <a:lnTo>
                  <a:pt x="21" y="20"/>
                </a:lnTo>
                <a:cubicBezTo>
                  <a:pt x="21" y="0"/>
                  <a:pt x="21" y="0"/>
                  <a:pt x="1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4" name="Google Shape;2704;p34"/>
          <p:cNvSpPr/>
          <p:nvPr/>
        </p:nvSpPr>
        <p:spPr>
          <a:xfrm rot="3599982">
            <a:off x="6660619" y="-281384"/>
            <a:ext cx="8564" cy="5139"/>
          </a:xfrm>
          <a:custGeom>
            <a:avLst/>
            <a:gdLst/>
            <a:ahLst/>
            <a:cxnLst/>
            <a:rect l="l" t="t" r="r" b="b"/>
            <a:pathLst>
              <a:path w="180" h="108" extrusionOk="0">
                <a:moveTo>
                  <a:pt x="180" y="1"/>
                </a:moveTo>
                <a:lnTo>
                  <a:pt x="180" y="1"/>
                </a:lnTo>
                <a:cubicBezTo>
                  <a:pt x="100" y="60"/>
                  <a:pt x="40" y="80"/>
                  <a:pt x="1" y="100"/>
                </a:cubicBezTo>
                <a:cubicBezTo>
                  <a:pt x="5" y="105"/>
                  <a:pt x="12" y="107"/>
                  <a:pt x="20" y="107"/>
                </a:cubicBezTo>
                <a:cubicBezTo>
                  <a:pt x="49" y="107"/>
                  <a:pt x="103" y="78"/>
                  <a:pt x="18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5" name="Google Shape;2705;p34"/>
          <p:cNvSpPr/>
          <p:nvPr/>
        </p:nvSpPr>
        <p:spPr>
          <a:xfrm rot="3599982">
            <a:off x="7112092" y="-234514"/>
            <a:ext cx="11419" cy="10468"/>
          </a:xfrm>
          <a:custGeom>
            <a:avLst/>
            <a:gdLst/>
            <a:ahLst/>
            <a:cxnLst/>
            <a:rect l="l" t="t" r="r" b="b"/>
            <a:pathLst>
              <a:path w="240" h="220" extrusionOk="0">
                <a:moveTo>
                  <a:pt x="239" y="0"/>
                </a:moveTo>
                <a:lnTo>
                  <a:pt x="159" y="60"/>
                </a:lnTo>
                <a:lnTo>
                  <a:pt x="0" y="219"/>
                </a:lnTo>
                <a:lnTo>
                  <a:pt x="0" y="219"/>
                </a:lnTo>
                <a:lnTo>
                  <a:pt x="239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6" name="Google Shape;2706;p34"/>
          <p:cNvSpPr/>
          <p:nvPr/>
        </p:nvSpPr>
        <p:spPr>
          <a:xfrm rot="3599982">
            <a:off x="6942150" y="-252139"/>
            <a:ext cx="8564" cy="8564"/>
          </a:xfrm>
          <a:custGeom>
            <a:avLst/>
            <a:gdLst/>
            <a:ahLst/>
            <a:cxnLst/>
            <a:rect l="l" t="t" r="r" b="b"/>
            <a:pathLst>
              <a:path w="180" h="180" extrusionOk="0">
                <a:moveTo>
                  <a:pt x="179" y="1"/>
                </a:moveTo>
                <a:lnTo>
                  <a:pt x="179" y="1"/>
                </a:lnTo>
                <a:cubicBezTo>
                  <a:pt x="100" y="61"/>
                  <a:pt x="60" y="61"/>
                  <a:pt x="0" y="61"/>
                </a:cubicBezTo>
                <a:lnTo>
                  <a:pt x="120" y="180"/>
                </a:lnTo>
                <a:lnTo>
                  <a:pt x="179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7" name="Google Shape;2707;p34"/>
          <p:cNvSpPr/>
          <p:nvPr/>
        </p:nvSpPr>
        <p:spPr>
          <a:xfrm rot="3599982">
            <a:off x="6892432" y="-257988"/>
            <a:ext cx="12133" cy="17319"/>
          </a:xfrm>
          <a:custGeom>
            <a:avLst/>
            <a:gdLst/>
            <a:ahLst/>
            <a:cxnLst/>
            <a:rect l="l" t="t" r="r" b="b"/>
            <a:pathLst>
              <a:path w="255" h="364" extrusionOk="0">
                <a:moveTo>
                  <a:pt x="222" y="0"/>
                </a:moveTo>
                <a:cubicBezTo>
                  <a:pt x="210" y="0"/>
                  <a:pt x="177" y="25"/>
                  <a:pt x="111" y="91"/>
                </a:cubicBezTo>
                <a:cubicBezTo>
                  <a:pt x="125" y="133"/>
                  <a:pt x="1" y="363"/>
                  <a:pt x="23" y="363"/>
                </a:cubicBezTo>
                <a:cubicBezTo>
                  <a:pt x="33" y="363"/>
                  <a:pt x="68" y="323"/>
                  <a:pt x="150" y="211"/>
                </a:cubicBezTo>
                <a:cubicBezTo>
                  <a:pt x="150" y="168"/>
                  <a:pt x="254" y="0"/>
                  <a:pt x="22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8" name="Google Shape;2708;p34"/>
          <p:cNvSpPr/>
          <p:nvPr/>
        </p:nvSpPr>
        <p:spPr>
          <a:xfrm rot="3599982">
            <a:off x="6412561" y="-475900"/>
            <a:ext cx="15178" cy="13275"/>
          </a:xfrm>
          <a:custGeom>
            <a:avLst/>
            <a:gdLst/>
            <a:ahLst/>
            <a:cxnLst/>
            <a:rect l="l" t="t" r="r" b="b"/>
            <a:pathLst>
              <a:path w="319" h="279" extrusionOk="0">
                <a:moveTo>
                  <a:pt x="160" y="0"/>
                </a:moveTo>
                <a:cubicBezTo>
                  <a:pt x="100" y="80"/>
                  <a:pt x="40" y="199"/>
                  <a:pt x="0" y="279"/>
                </a:cubicBezTo>
                <a:cubicBezTo>
                  <a:pt x="140" y="100"/>
                  <a:pt x="319" y="80"/>
                  <a:pt x="16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9" name="Google Shape;2709;p34"/>
          <p:cNvSpPr/>
          <p:nvPr/>
        </p:nvSpPr>
        <p:spPr>
          <a:xfrm rot="3599982">
            <a:off x="6476240" y="-484414"/>
            <a:ext cx="999" cy="999"/>
          </a:xfrm>
          <a:custGeom>
            <a:avLst/>
            <a:gdLst/>
            <a:ahLst/>
            <a:cxnLst/>
            <a:rect l="l" t="t" r="r" b="b"/>
            <a:pathLst>
              <a:path w="21" h="21" extrusionOk="0">
                <a:moveTo>
                  <a:pt x="1" y="1"/>
                </a:moveTo>
                <a:lnTo>
                  <a:pt x="1" y="21"/>
                </a:lnTo>
                <a:lnTo>
                  <a:pt x="21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0" name="Google Shape;2710;p34"/>
          <p:cNvSpPr/>
          <p:nvPr/>
        </p:nvSpPr>
        <p:spPr>
          <a:xfrm rot="3599982">
            <a:off x="6416406" y="-490678"/>
            <a:ext cx="9516" cy="6661"/>
          </a:xfrm>
          <a:custGeom>
            <a:avLst/>
            <a:gdLst/>
            <a:ahLst/>
            <a:cxnLst/>
            <a:rect l="l" t="t" r="r" b="b"/>
            <a:pathLst>
              <a:path w="200" h="140" extrusionOk="0">
                <a:moveTo>
                  <a:pt x="200" y="0"/>
                </a:moveTo>
                <a:lnTo>
                  <a:pt x="200" y="0"/>
                </a:lnTo>
                <a:cubicBezTo>
                  <a:pt x="140" y="40"/>
                  <a:pt x="80" y="80"/>
                  <a:pt x="1" y="139"/>
                </a:cubicBezTo>
                <a:cubicBezTo>
                  <a:pt x="80" y="100"/>
                  <a:pt x="200" y="20"/>
                  <a:pt x="20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1" name="Google Shape;2711;p34"/>
          <p:cNvSpPr/>
          <p:nvPr/>
        </p:nvSpPr>
        <p:spPr>
          <a:xfrm rot="3599982">
            <a:off x="6449170" y="-499092"/>
            <a:ext cx="21791" cy="25598"/>
          </a:xfrm>
          <a:custGeom>
            <a:avLst/>
            <a:gdLst/>
            <a:ahLst/>
            <a:cxnLst/>
            <a:rect l="l" t="t" r="r" b="b"/>
            <a:pathLst>
              <a:path w="458" h="538" extrusionOk="0">
                <a:moveTo>
                  <a:pt x="438" y="1"/>
                </a:moveTo>
                <a:lnTo>
                  <a:pt x="60" y="478"/>
                </a:lnTo>
                <a:lnTo>
                  <a:pt x="80" y="419"/>
                </a:lnTo>
                <a:lnTo>
                  <a:pt x="0" y="538"/>
                </a:lnTo>
                <a:cubicBezTo>
                  <a:pt x="100" y="438"/>
                  <a:pt x="199" y="379"/>
                  <a:pt x="378" y="279"/>
                </a:cubicBezTo>
                <a:cubicBezTo>
                  <a:pt x="458" y="80"/>
                  <a:pt x="458" y="41"/>
                  <a:pt x="43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2" name="Google Shape;2712;p34"/>
          <p:cNvSpPr/>
          <p:nvPr/>
        </p:nvSpPr>
        <p:spPr>
          <a:xfrm rot="3599982">
            <a:off x="6405738" y="-511171"/>
            <a:ext cx="31307" cy="33211"/>
          </a:xfrm>
          <a:custGeom>
            <a:avLst/>
            <a:gdLst/>
            <a:ahLst/>
            <a:cxnLst/>
            <a:rect l="l" t="t" r="r" b="b"/>
            <a:pathLst>
              <a:path w="658" h="698" extrusionOk="0">
                <a:moveTo>
                  <a:pt x="657" y="1"/>
                </a:moveTo>
                <a:lnTo>
                  <a:pt x="657" y="1"/>
                </a:lnTo>
                <a:cubicBezTo>
                  <a:pt x="578" y="81"/>
                  <a:pt x="478" y="200"/>
                  <a:pt x="319" y="439"/>
                </a:cubicBezTo>
                <a:cubicBezTo>
                  <a:pt x="357" y="401"/>
                  <a:pt x="375" y="387"/>
                  <a:pt x="381" y="387"/>
                </a:cubicBezTo>
                <a:cubicBezTo>
                  <a:pt x="394" y="387"/>
                  <a:pt x="353" y="451"/>
                  <a:pt x="339" y="478"/>
                </a:cubicBezTo>
                <a:cubicBezTo>
                  <a:pt x="339" y="478"/>
                  <a:pt x="319" y="459"/>
                  <a:pt x="319" y="439"/>
                </a:cubicBezTo>
                <a:cubicBezTo>
                  <a:pt x="302" y="300"/>
                  <a:pt x="405" y="86"/>
                  <a:pt x="287" y="86"/>
                </a:cubicBezTo>
                <a:cubicBezTo>
                  <a:pt x="270" y="86"/>
                  <a:pt x="248" y="90"/>
                  <a:pt x="220" y="100"/>
                </a:cubicBezTo>
                <a:cubicBezTo>
                  <a:pt x="1" y="379"/>
                  <a:pt x="140" y="359"/>
                  <a:pt x="60" y="558"/>
                </a:cubicBezTo>
                <a:cubicBezTo>
                  <a:pt x="153" y="419"/>
                  <a:pt x="187" y="374"/>
                  <a:pt x="195" y="374"/>
                </a:cubicBezTo>
                <a:cubicBezTo>
                  <a:pt x="210" y="374"/>
                  <a:pt x="147" y="512"/>
                  <a:pt x="192" y="512"/>
                </a:cubicBezTo>
                <a:cubicBezTo>
                  <a:pt x="209" y="512"/>
                  <a:pt x="241" y="493"/>
                  <a:pt x="299" y="439"/>
                </a:cubicBezTo>
                <a:lnTo>
                  <a:pt x="299" y="439"/>
                </a:lnTo>
                <a:cubicBezTo>
                  <a:pt x="259" y="538"/>
                  <a:pt x="200" y="618"/>
                  <a:pt x="140" y="697"/>
                </a:cubicBezTo>
                <a:cubicBezTo>
                  <a:pt x="220" y="618"/>
                  <a:pt x="299" y="558"/>
                  <a:pt x="359" y="498"/>
                </a:cubicBezTo>
                <a:lnTo>
                  <a:pt x="657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3" name="Google Shape;2713;p34"/>
          <p:cNvSpPr/>
          <p:nvPr/>
        </p:nvSpPr>
        <p:spPr>
          <a:xfrm rot="3599982">
            <a:off x="6480543" y="-487433"/>
            <a:ext cx="4758" cy="15225"/>
          </a:xfrm>
          <a:custGeom>
            <a:avLst/>
            <a:gdLst/>
            <a:ahLst/>
            <a:cxnLst/>
            <a:rect l="l" t="t" r="r" b="b"/>
            <a:pathLst>
              <a:path w="100" h="320" extrusionOk="0">
                <a:moveTo>
                  <a:pt x="100" y="1"/>
                </a:moveTo>
                <a:lnTo>
                  <a:pt x="0" y="200"/>
                </a:lnTo>
                <a:lnTo>
                  <a:pt x="60" y="319"/>
                </a:lnTo>
                <a:lnTo>
                  <a:pt x="100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4" name="Google Shape;2714;p34"/>
          <p:cNvSpPr/>
          <p:nvPr/>
        </p:nvSpPr>
        <p:spPr>
          <a:xfrm rot="3599982">
            <a:off x="6508541" y="-479224"/>
            <a:ext cx="5710" cy="8564"/>
          </a:xfrm>
          <a:custGeom>
            <a:avLst/>
            <a:gdLst/>
            <a:ahLst/>
            <a:cxnLst/>
            <a:rect l="l" t="t" r="r" b="b"/>
            <a:pathLst>
              <a:path w="120" h="180" extrusionOk="0">
                <a:moveTo>
                  <a:pt x="120" y="0"/>
                </a:moveTo>
                <a:lnTo>
                  <a:pt x="1" y="100"/>
                </a:lnTo>
                <a:lnTo>
                  <a:pt x="80" y="179"/>
                </a:lnTo>
                <a:lnTo>
                  <a:pt x="12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5" name="Google Shape;2715;p34"/>
          <p:cNvSpPr/>
          <p:nvPr/>
        </p:nvSpPr>
        <p:spPr>
          <a:xfrm rot="3599982">
            <a:off x="6817266" y="-440356"/>
            <a:ext cx="18033" cy="14274"/>
          </a:xfrm>
          <a:custGeom>
            <a:avLst/>
            <a:gdLst/>
            <a:ahLst/>
            <a:cxnLst/>
            <a:rect l="l" t="t" r="r" b="b"/>
            <a:pathLst>
              <a:path w="379" h="300" extrusionOk="0">
                <a:moveTo>
                  <a:pt x="379" y="1"/>
                </a:moveTo>
                <a:lnTo>
                  <a:pt x="379" y="1"/>
                </a:lnTo>
                <a:cubicBezTo>
                  <a:pt x="200" y="120"/>
                  <a:pt x="1" y="200"/>
                  <a:pt x="41" y="299"/>
                </a:cubicBezTo>
                <a:cubicBezTo>
                  <a:pt x="200" y="200"/>
                  <a:pt x="299" y="81"/>
                  <a:pt x="379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6" name="Google Shape;2716;p34"/>
          <p:cNvSpPr/>
          <p:nvPr/>
        </p:nvSpPr>
        <p:spPr>
          <a:xfrm rot="3599982">
            <a:off x="6841712" y="-437320"/>
            <a:ext cx="15225" cy="19888"/>
          </a:xfrm>
          <a:custGeom>
            <a:avLst/>
            <a:gdLst/>
            <a:ahLst/>
            <a:cxnLst/>
            <a:rect l="l" t="t" r="r" b="b"/>
            <a:pathLst>
              <a:path w="320" h="418" extrusionOk="0">
                <a:moveTo>
                  <a:pt x="319" y="0"/>
                </a:moveTo>
                <a:cubicBezTo>
                  <a:pt x="299" y="20"/>
                  <a:pt x="280" y="40"/>
                  <a:pt x="240" y="60"/>
                </a:cubicBezTo>
                <a:cubicBezTo>
                  <a:pt x="180" y="179"/>
                  <a:pt x="100" y="299"/>
                  <a:pt x="1" y="418"/>
                </a:cubicBezTo>
                <a:cubicBezTo>
                  <a:pt x="140" y="318"/>
                  <a:pt x="280" y="199"/>
                  <a:pt x="31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7" name="Google Shape;2717;p34"/>
          <p:cNvSpPr/>
          <p:nvPr/>
        </p:nvSpPr>
        <p:spPr>
          <a:xfrm rot="3599982">
            <a:off x="6627397" y="-459563"/>
            <a:ext cx="1808" cy="2807"/>
          </a:xfrm>
          <a:custGeom>
            <a:avLst/>
            <a:gdLst/>
            <a:ahLst/>
            <a:cxnLst/>
            <a:rect l="l" t="t" r="r" b="b"/>
            <a:pathLst>
              <a:path w="38" h="59" extrusionOk="0">
                <a:moveTo>
                  <a:pt x="37" y="1"/>
                </a:moveTo>
                <a:cubicBezTo>
                  <a:pt x="8" y="44"/>
                  <a:pt x="0" y="59"/>
                  <a:pt x="2" y="59"/>
                </a:cubicBezTo>
                <a:cubicBezTo>
                  <a:pt x="5" y="59"/>
                  <a:pt x="37" y="14"/>
                  <a:pt x="3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8" name="Google Shape;2718;p34"/>
          <p:cNvSpPr/>
          <p:nvPr/>
        </p:nvSpPr>
        <p:spPr>
          <a:xfrm rot="3599982">
            <a:off x="6603706" y="-486395"/>
            <a:ext cx="48" cy="3806"/>
          </a:xfrm>
          <a:custGeom>
            <a:avLst/>
            <a:gdLst/>
            <a:ahLst/>
            <a:cxnLst/>
            <a:rect l="l" t="t" r="r" b="b"/>
            <a:pathLst>
              <a:path w="1" h="80" extrusionOk="0">
                <a:moveTo>
                  <a:pt x="0" y="80"/>
                </a:moveTo>
                <a:cubicBezTo>
                  <a:pt x="0" y="40"/>
                  <a:pt x="0" y="20"/>
                  <a:pt x="0" y="0"/>
                </a:cubicBezTo>
                <a:cubicBezTo>
                  <a:pt x="0" y="20"/>
                  <a:pt x="0" y="60"/>
                  <a:pt x="0" y="8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9" name="Google Shape;2719;p34"/>
          <p:cNvSpPr/>
          <p:nvPr/>
        </p:nvSpPr>
        <p:spPr>
          <a:xfrm rot="3599982">
            <a:off x="6621556" y="-462533"/>
            <a:ext cx="6709" cy="4806"/>
          </a:xfrm>
          <a:custGeom>
            <a:avLst/>
            <a:gdLst/>
            <a:ahLst/>
            <a:cxnLst/>
            <a:rect l="l" t="t" r="r" b="b"/>
            <a:pathLst>
              <a:path w="141" h="101" extrusionOk="0">
                <a:moveTo>
                  <a:pt x="140" y="1"/>
                </a:moveTo>
                <a:cubicBezTo>
                  <a:pt x="100" y="1"/>
                  <a:pt x="61" y="41"/>
                  <a:pt x="1" y="100"/>
                </a:cubicBezTo>
                <a:cubicBezTo>
                  <a:pt x="41" y="80"/>
                  <a:pt x="81" y="41"/>
                  <a:pt x="14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0" name="Google Shape;2720;p34"/>
          <p:cNvSpPr/>
          <p:nvPr/>
        </p:nvSpPr>
        <p:spPr>
          <a:xfrm rot="3599982">
            <a:off x="6616926" y="-461694"/>
            <a:ext cx="3806" cy="4710"/>
          </a:xfrm>
          <a:custGeom>
            <a:avLst/>
            <a:gdLst/>
            <a:ahLst/>
            <a:cxnLst/>
            <a:rect l="l" t="t" r="r" b="b"/>
            <a:pathLst>
              <a:path w="80" h="99" extrusionOk="0">
                <a:moveTo>
                  <a:pt x="80" y="0"/>
                </a:moveTo>
                <a:lnTo>
                  <a:pt x="80" y="0"/>
                </a:lnTo>
                <a:cubicBezTo>
                  <a:pt x="40" y="40"/>
                  <a:pt x="20" y="60"/>
                  <a:pt x="0" y="80"/>
                </a:cubicBezTo>
                <a:cubicBezTo>
                  <a:pt x="0" y="92"/>
                  <a:pt x="2" y="99"/>
                  <a:pt x="7" y="99"/>
                </a:cubicBezTo>
                <a:cubicBezTo>
                  <a:pt x="17" y="99"/>
                  <a:pt x="39" y="68"/>
                  <a:pt x="8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1" name="Google Shape;2721;p34"/>
          <p:cNvSpPr/>
          <p:nvPr/>
        </p:nvSpPr>
        <p:spPr>
          <a:xfrm rot="3599982">
            <a:off x="6630608" y="-461917"/>
            <a:ext cx="6566" cy="8422"/>
          </a:xfrm>
          <a:custGeom>
            <a:avLst/>
            <a:gdLst/>
            <a:ahLst/>
            <a:cxnLst/>
            <a:rect l="l" t="t" r="r" b="b"/>
            <a:pathLst>
              <a:path w="138" h="177" extrusionOk="0">
                <a:moveTo>
                  <a:pt x="138" y="0"/>
                </a:moveTo>
                <a:lnTo>
                  <a:pt x="138" y="0"/>
                </a:lnTo>
                <a:cubicBezTo>
                  <a:pt x="79" y="78"/>
                  <a:pt x="40" y="118"/>
                  <a:pt x="0" y="177"/>
                </a:cubicBezTo>
                <a:cubicBezTo>
                  <a:pt x="20" y="157"/>
                  <a:pt x="20" y="157"/>
                  <a:pt x="20" y="157"/>
                </a:cubicBezTo>
                <a:cubicBezTo>
                  <a:pt x="40" y="118"/>
                  <a:pt x="79" y="78"/>
                  <a:pt x="138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2" name="Google Shape;2722;p34"/>
          <p:cNvSpPr/>
          <p:nvPr/>
        </p:nvSpPr>
        <p:spPr>
          <a:xfrm rot="3599982">
            <a:off x="6563926" y="-465023"/>
            <a:ext cx="999" cy="952"/>
          </a:xfrm>
          <a:custGeom>
            <a:avLst/>
            <a:gdLst/>
            <a:ahLst/>
            <a:cxnLst/>
            <a:rect l="l" t="t" r="r" b="b"/>
            <a:pathLst>
              <a:path w="21" h="20" extrusionOk="0">
                <a:moveTo>
                  <a:pt x="20" y="0"/>
                </a:moveTo>
                <a:lnTo>
                  <a:pt x="0" y="20"/>
                </a:lnTo>
                <a:cubicBezTo>
                  <a:pt x="20" y="0"/>
                  <a:pt x="20" y="0"/>
                  <a:pt x="2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3" name="Google Shape;2723;p34"/>
          <p:cNvSpPr/>
          <p:nvPr/>
        </p:nvSpPr>
        <p:spPr>
          <a:xfrm rot="3599982">
            <a:off x="6566161" y="-471286"/>
            <a:ext cx="9516" cy="11419"/>
          </a:xfrm>
          <a:custGeom>
            <a:avLst/>
            <a:gdLst/>
            <a:ahLst/>
            <a:cxnLst/>
            <a:rect l="l" t="t" r="r" b="b"/>
            <a:pathLst>
              <a:path w="200" h="240" extrusionOk="0">
                <a:moveTo>
                  <a:pt x="200" y="0"/>
                </a:moveTo>
                <a:cubicBezTo>
                  <a:pt x="120" y="120"/>
                  <a:pt x="60" y="140"/>
                  <a:pt x="1" y="179"/>
                </a:cubicBezTo>
                <a:cubicBezTo>
                  <a:pt x="20" y="199"/>
                  <a:pt x="80" y="199"/>
                  <a:pt x="60" y="239"/>
                </a:cubicBezTo>
                <a:lnTo>
                  <a:pt x="20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4" name="Google Shape;2724;p34"/>
          <p:cNvSpPr/>
          <p:nvPr/>
        </p:nvSpPr>
        <p:spPr>
          <a:xfrm rot="3599982">
            <a:off x="6537576" y="-495988"/>
            <a:ext cx="13275" cy="15130"/>
          </a:xfrm>
          <a:custGeom>
            <a:avLst/>
            <a:gdLst/>
            <a:ahLst/>
            <a:cxnLst/>
            <a:rect l="l" t="t" r="r" b="b"/>
            <a:pathLst>
              <a:path w="279" h="318" extrusionOk="0">
                <a:moveTo>
                  <a:pt x="12" y="272"/>
                </a:moveTo>
                <a:cubicBezTo>
                  <a:pt x="0" y="277"/>
                  <a:pt x="0" y="291"/>
                  <a:pt x="0" y="291"/>
                </a:cubicBezTo>
                <a:cubicBezTo>
                  <a:pt x="4" y="285"/>
                  <a:pt x="8" y="279"/>
                  <a:pt x="12" y="272"/>
                </a:cubicBezTo>
                <a:close/>
                <a:moveTo>
                  <a:pt x="240" y="0"/>
                </a:moveTo>
                <a:cubicBezTo>
                  <a:pt x="161" y="0"/>
                  <a:pt x="93" y="140"/>
                  <a:pt x="12" y="272"/>
                </a:cubicBezTo>
                <a:lnTo>
                  <a:pt x="12" y="272"/>
                </a:lnTo>
                <a:cubicBezTo>
                  <a:pt x="14" y="271"/>
                  <a:pt x="17" y="271"/>
                  <a:pt x="20" y="271"/>
                </a:cubicBezTo>
                <a:cubicBezTo>
                  <a:pt x="39" y="303"/>
                  <a:pt x="57" y="317"/>
                  <a:pt x="76" y="317"/>
                </a:cubicBezTo>
                <a:cubicBezTo>
                  <a:pt x="138" y="317"/>
                  <a:pt x="203" y="165"/>
                  <a:pt x="279" y="12"/>
                </a:cubicBezTo>
                <a:cubicBezTo>
                  <a:pt x="266" y="4"/>
                  <a:pt x="252" y="0"/>
                  <a:pt x="24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5" name="Google Shape;2725;p34"/>
          <p:cNvSpPr/>
          <p:nvPr/>
        </p:nvSpPr>
        <p:spPr>
          <a:xfrm rot="3599982">
            <a:off x="6525012" y="-496276"/>
            <a:ext cx="5710" cy="8374"/>
          </a:xfrm>
          <a:custGeom>
            <a:avLst/>
            <a:gdLst/>
            <a:ahLst/>
            <a:cxnLst/>
            <a:rect l="l" t="t" r="r" b="b"/>
            <a:pathLst>
              <a:path w="120" h="176" extrusionOk="0">
                <a:moveTo>
                  <a:pt x="120" y="1"/>
                </a:moveTo>
                <a:cubicBezTo>
                  <a:pt x="80" y="60"/>
                  <a:pt x="60" y="120"/>
                  <a:pt x="0" y="160"/>
                </a:cubicBezTo>
                <a:cubicBezTo>
                  <a:pt x="8" y="171"/>
                  <a:pt x="14" y="176"/>
                  <a:pt x="21" y="176"/>
                </a:cubicBezTo>
                <a:cubicBezTo>
                  <a:pt x="49" y="176"/>
                  <a:pt x="71" y="82"/>
                  <a:pt x="12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6" name="Google Shape;2726;p34"/>
          <p:cNvSpPr/>
          <p:nvPr/>
        </p:nvSpPr>
        <p:spPr>
          <a:xfrm rot="3599982">
            <a:off x="6645653" y="-464577"/>
            <a:ext cx="12276" cy="14940"/>
          </a:xfrm>
          <a:custGeom>
            <a:avLst/>
            <a:gdLst/>
            <a:ahLst/>
            <a:cxnLst/>
            <a:rect l="l" t="t" r="r" b="b"/>
            <a:pathLst>
              <a:path w="258" h="314" extrusionOk="0">
                <a:moveTo>
                  <a:pt x="203" y="0"/>
                </a:moveTo>
                <a:cubicBezTo>
                  <a:pt x="183" y="0"/>
                  <a:pt x="145" y="40"/>
                  <a:pt x="80" y="147"/>
                </a:cubicBezTo>
                <a:cubicBezTo>
                  <a:pt x="0" y="207"/>
                  <a:pt x="160" y="266"/>
                  <a:pt x="100" y="286"/>
                </a:cubicBezTo>
                <a:cubicBezTo>
                  <a:pt x="104" y="305"/>
                  <a:pt x="111" y="314"/>
                  <a:pt x="118" y="314"/>
                </a:cubicBezTo>
                <a:cubicBezTo>
                  <a:pt x="164" y="314"/>
                  <a:pt x="257" y="0"/>
                  <a:pt x="203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7" name="Google Shape;2727;p34"/>
          <p:cNvSpPr/>
          <p:nvPr/>
        </p:nvSpPr>
        <p:spPr>
          <a:xfrm rot="3599982">
            <a:off x="6548797" y="-505347"/>
            <a:ext cx="7660" cy="6661"/>
          </a:xfrm>
          <a:custGeom>
            <a:avLst/>
            <a:gdLst/>
            <a:ahLst/>
            <a:cxnLst/>
            <a:rect l="l" t="t" r="r" b="b"/>
            <a:pathLst>
              <a:path w="161" h="140" extrusionOk="0">
                <a:moveTo>
                  <a:pt x="140" y="0"/>
                </a:moveTo>
                <a:lnTo>
                  <a:pt x="1" y="120"/>
                </a:lnTo>
                <a:lnTo>
                  <a:pt x="160" y="140"/>
                </a:lnTo>
                <a:lnTo>
                  <a:pt x="14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8" name="Google Shape;2728;p34"/>
          <p:cNvSpPr/>
          <p:nvPr/>
        </p:nvSpPr>
        <p:spPr>
          <a:xfrm rot="3599982">
            <a:off x="6608248" y="-496841"/>
            <a:ext cx="13322" cy="16129"/>
          </a:xfrm>
          <a:custGeom>
            <a:avLst/>
            <a:gdLst/>
            <a:ahLst/>
            <a:cxnLst/>
            <a:rect l="l" t="t" r="r" b="b"/>
            <a:pathLst>
              <a:path w="280" h="339" extrusionOk="0">
                <a:moveTo>
                  <a:pt x="239" y="0"/>
                </a:moveTo>
                <a:lnTo>
                  <a:pt x="1" y="239"/>
                </a:lnTo>
                <a:cubicBezTo>
                  <a:pt x="20" y="259"/>
                  <a:pt x="20" y="298"/>
                  <a:pt x="1" y="338"/>
                </a:cubicBezTo>
                <a:cubicBezTo>
                  <a:pt x="120" y="179"/>
                  <a:pt x="279" y="20"/>
                  <a:pt x="23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9" name="Google Shape;2729;p34"/>
          <p:cNvSpPr/>
          <p:nvPr/>
        </p:nvSpPr>
        <p:spPr>
          <a:xfrm rot="3599982">
            <a:off x="6594417" y="-496408"/>
            <a:ext cx="7613" cy="10468"/>
          </a:xfrm>
          <a:custGeom>
            <a:avLst/>
            <a:gdLst/>
            <a:ahLst/>
            <a:cxnLst/>
            <a:rect l="l" t="t" r="r" b="b"/>
            <a:pathLst>
              <a:path w="160" h="220" extrusionOk="0">
                <a:moveTo>
                  <a:pt x="160" y="0"/>
                </a:moveTo>
                <a:lnTo>
                  <a:pt x="160" y="0"/>
                </a:lnTo>
                <a:cubicBezTo>
                  <a:pt x="80" y="80"/>
                  <a:pt x="20" y="159"/>
                  <a:pt x="0" y="219"/>
                </a:cubicBezTo>
                <a:cubicBezTo>
                  <a:pt x="40" y="179"/>
                  <a:pt x="120" y="80"/>
                  <a:pt x="16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0" name="Google Shape;2730;p34"/>
          <p:cNvSpPr/>
          <p:nvPr/>
        </p:nvSpPr>
        <p:spPr>
          <a:xfrm rot="3599982">
            <a:off x="6791859" y="-472335"/>
            <a:ext cx="11895" cy="15463"/>
          </a:xfrm>
          <a:custGeom>
            <a:avLst/>
            <a:gdLst/>
            <a:ahLst/>
            <a:cxnLst/>
            <a:rect l="l" t="t" r="r" b="b"/>
            <a:pathLst>
              <a:path w="250" h="325" extrusionOk="0">
                <a:moveTo>
                  <a:pt x="223" y="1"/>
                </a:moveTo>
                <a:cubicBezTo>
                  <a:pt x="189" y="1"/>
                  <a:pt x="134" y="56"/>
                  <a:pt x="91" y="143"/>
                </a:cubicBezTo>
                <a:cubicBezTo>
                  <a:pt x="54" y="217"/>
                  <a:pt x="0" y="325"/>
                  <a:pt x="39" y="325"/>
                </a:cubicBezTo>
                <a:cubicBezTo>
                  <a:pt x="43" y="325"/>
                  <a:pt x="46" y="324"/>
                  <a:pt x="51" y="322"/>
                </a:cubicBezTo>
                <a:lnTo>
                  <a:pt x="250" y="24"/>
                </a:lnTo>
                <a:cubicBezTo>
                  <a:pt x="245" y="8"/>
                  <a:pt x="235" y="1"/>
                  <a:pt x="223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1" name="Google Shape;2731;p34"/>
          <p:cNvSpPr/>
          <p:nvPr/>
        </p:nvSpPr>
        <p:spPr>
          <a:xfrm rot="3599982">
            <a:off x="6659190" y="-247824"/>
            <a:ext cx="6661" cy="8564"/>
          </a:xfrm>
          <a:custGeom>
            <a:avLst/>
            <a:gdLst/>
            <a:ahLst/>
            <a:cxnLst/>
            <a:rect l="l" t="t" r="r" b="b"/>
            <a:pathLst>
              <a:path w="140" h="180" extrusionOk="0">
                <a:moveTo>
                  <a:pt x="140" y="1"/>
                </a:moveTo>
                <a:cubicBezTo>
                  <a:pt x="0" y="160"/>
                  <a:pt x="100" y="140"/>
                  <a:pt x="140" y="180"/>
                </a:cubicBezTo>
                <a:lnTo>
                  <a:pt x="140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2" name="Google Shape;2732;p34"/>
          <p:cNvSpPr/>
          <p:nvPr/>
        </p:nvSpPr>
        <p:spPr>
          <a:xfrm rot="3599982">
            <a:off x="6855669" y="-51682"/>
            <a:ext cx="1903" cy="999"/>
          </a:xfrm>
          <a:custGeom>
            <a:avLst/>
            <a:gdLst/>
            <a:ahLst/>
            <a:cxnLst/>
            <a:rect l="l" t="t" r="r" b="b"/>
            <a:pathLst>
              <a:path w="40" h="21" extrusionOk="0">
                <a:moveTo>
                  <a:pt x="0" y="0"/>
                </a:moveTo>
                <a:cubicBezTo>
                  <a:pt x="0" y="0"/>
                  <a:pt x="0" y="20"/>
                  <a:pt x="0" y="20"/>
                </a:cubicBezTo>
                <a:cubicBezTo>
                  <a:pt x="40" y="0"/>
                  <a:pt x="20" y="0"/>
                  <a:pt x="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3" name="Google Shape;2733;p34"/>
          <p:cNvSpPr/>
          <p:nvPr/>
        </p:nvSpPr>
        <p:spPr>
          <a:xfrm rot="3599982">
            <a:off x="7043861" y="-151778"/>
            <a:ext cx="2094" cy="3664"/>
          </a:xfrm>
          <a:custGeom>
            <a:avLst/>
            <a:gdLst/>
            <a:ahLst/>
            <a:cxnLst/>
            <a:rect l="l" t="t" r="r" b="b"/>
            <a:pathLst>
              <a:path w="44" h="77" extrusionOk="0">
                <a:moveTo>
                  <a:pt x="41" y="1"/>
                </a:moveTo>
                <a:cubicBezTo>
                  <a:pt x="38" y="1"/>
                  <a:pt x="22" y="33"/>
                  <a:pt x="0" y="76"/>
                </a:cubicBezTo>
                <a:lnTo>
                  <a:pt x="20" y="76"/>
                </a:lnTo>
                <a:cubicBezTo>
                  <a:pt x="38" y="22"/>
                  <a:pt x="44" y="1"/>
                  <a:pt x="41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4" name="Google Shape;2734;p34"/>
          <p:cNvSpPr/>
          <p:nvPr/>
        </p:nvSpPr>
        <p:spPr>
          <a:xfrm rot="3599982">
            <a:off x="6921084" y="-191582"/>
            <a:ext cx="1951" cy="1903"/>
          </a:xfrm>
          <a:custGeom>
            <a:avLst/>
            <a:gdLst/>
            <a:ahLst/>
            <a:cxnLst/>
            <a:rect l="l" t="t" r="r" b="b"/>
            <a:pathLst>
              <a:path w="41" h="40" extrusionOk="0">
                <a:moveTo>
                  <a:pt x="41" y="0"/>
                </a:moveTo>
                <a:cubicBezTo>
                  <a:pt x="21" y="0"/>
                  <a:pt x="1" y="20"/>
                  <a:pt x="1" y="40"/>
                </a:cubicBezTo>
                <a:cubicBezTo>
                  <a:pt x="21" y="20"/>
                  <a:pt x="21" y="0"/>
                  <a:pt x="41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5" name="Google Shape;2735;p34"/>
          <p:cNvSpPr/>
          <p:nvPr/>
        </p:nvSpPr>
        <p:spPr>
          <a:xfrm rot="3599982">
            <a:off x="6659638" y="-239048"/>
            <a:ext cx="48" cy="1951"/>
          </a:xfrm>
          <a:custGeom>
            <a:avLst/>
            <a:gdLst/>
            <a:ahLst/>
            <a:cxnLst/>
            <a:rect l="l" t="t" r="r" b="b"/>
            <a:pathLst>
              <a:path w="1" h="41" extrusionOk="0">
                <a:moveTo>
                  <a:pt x="1" y="41"/>
                </a:moveTo>
                <a:lnTo>
                  <a:pt x="1" y="21"/>
                </a:lnTo>
                <a:cubicBezTo>
                  <a:pt x="1" y="21"/>
                  <a:pt x="1" y="1"/>
                  <a:pt x="1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6" name="Google Shape;2736;p34"/>
          <p:cNvSpPr/>
          <p:nvPr/>
        </p:nvSpPr>
        <p:spPr>
          <a:xfrm rot="3599982">
            <a:off x="6771533" y="-45936"/>
            <a:ext cx="6661" cy="4139"/>
          </a:xfrm>
          <a:custGeom>
            <a:avLst/>
            <a:gdLst/>
            <a:ahLst/>
            <a:cxnLst/>
            <a:rect l="l" t="t" r="r" b="b"/>
            <a:pathLst>
              <a:path w="140" h="87" extrusionOk="0">
                <a:moveTo>
                  <a:pt x="139" y="0"/>
                </a:moveTo>
                <a:lnTo>
                  <a:pt x="139" y="0"/>
                </a:lnTo>
                <a:cubicBezTo>
                  <a:pt x="80" y="40"/>
                  <a:pt x="40" y="60"/>
                  <a:pt x="0" y="80"/>
                </a:cubicBezTo>
                <a:cubicBezTo>
                  <a:pt x="5" y="84"/>
                  <a:pt x="11" y="87"/>
                  <a:pt x="18" y="87"/>
                </a:cubicBezTo>
                <a:cubicBezTo>
                  <a:pt x="41" y="87"/>
                  <a:pt x="79" y="61"/>
                  <a:pt x="13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7" name="Google Shape;2737;p34"/>
          <p:cNvSpPr/>
          <p:nvPr/>
        </p:nvSpPr>
        <p:spPr>
          <a:xfrm rot="3599982">
            <a:off x="7153366" y="-3454"/>
            <a:ext cx="10420" cy="9516"/>
          </a:xfrm>
          <a:custGeom>
            <a:avLst/>
            <a:gdLst/>
            <a:ahLst/>
            <a:cxnLst/>
            <a:rect l="l" t="t" r="r" b="b"/>
            <a:pathLst>
              <a:path w="219" h="200" extrusionOk="0">
                <a:moveTo>
                  <a:pt x="219" y="0"/>
                </a:moveTo>
                <a:lnTo>
                  <a:pt x="139" y="40"/>
                </a:lnTo>
                <a:lnTo>
                  <a:pt x="0" y="199"/>
                </a:lnTo>
                <a:lnTo>
                  <a:pt x="219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8" name="Google Shape;2738;p34"/>
          <p:cNvSpPr/>
          <p:nvPr/>
        </p:nvSpPr>
        <p:spPr>
          <a:xfrm rot="3599982">
            <a:off x="7008983" y="-18351"/>
            <a:ext cx="7613" cy="7613"/>
          </a:xfrm>
          <a:custGeom>
            <a:avLst/>
            <a:gdLst/>
            <a:ahLst/>
            <a:cxnLst/>
            <a:rect l="l" t="t" r="r" b="b"/>
            <a:pathLst>
              <a:path w="160" h="160" extrusionOk="0">
                <a:moveTo>
                  <a:pt x="160" y="0"/>
                </a:moveTo>
                <a:lnTo>
                  <a:pt x="160" y="0"/>
                </a:lnTo>
                <a:cubicBezTo>
                  <a:pt x="124" y="36"/>
                  <a:pt x="95" y="43"/>
                  <a:pt x="65" y="43"/>
                </a:cubicBezTo>
                <a:cubicBezTo>
                  <a:pt x="45" y="43"/>
                  <a:pt x="24" y="40"/>
                  <a:pt x="0" y="40"/>
                </a:cubicBezTo>
                <a:lnTo>
                  <a:pt x="120" y="160"/>
                </a:lnTo>
                <a:lnTo>
                  <a:pt x="16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9" name="Google Shape;2739;p34"/>
          <p:cNvSpPr/>
          <p:nvPr/>
        </p:nvSpPr>
        <p:spPr>
          <a:xfrm rot="3599982">
            <a:off x="6967478" y="-22530"/>
            <a:ext cx="10610" cy="15083"/>
          </a:xfrm>
          <a:custGeom>
            <a:avLst/>
            <a:gdLst/>
            <a:ahLst/>
            <a:cxnLst/>
            <a:rect l="l" t="t" r="r" b="b"/>
            <a:pathLst>
              <a:path w="223" h="317" extrusionOk="0">
                <a:moveTo>
                  <a:pt x="183" y="1"/>
                </a:moveTo>
                <a:cubicBezTo>
                  <a:pt x="169" y="1"/>
                  <a:pt x="139" y="20"/>
                  <a:pt x="82" y="72"/>
                </a:cubicBezTo>
                <a:cubicBezTo>
                  <a:pt x="97" y="114"/>
                  <a:pt x="0" y="317"/>
                  <a:pt x="29" y="317"/>
                </a:cubicBezTo>
                <a:cubicBezTo>
                  <a:pt x="40" y="317"/>
                  <a:pt x="73" y="283"/>
                  <a:pt x="142" y="191"/>
                </a:cubicBezTo>
                <a:cubicBezTo>
                  <a:pt x="127" y="161"/>
                  <a:pt x="222" y="1"/>
                  <a:pt x="183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0" name="Google Shape;2740;p34"/>
          <p:cNvSpPr/>
          <p:nvPr/>
        </p:nvSpPr>
        <p:spPr>
          <a:xfrm rot="3599982">
            <a:off x="6556359" y="-270066"/>
            <a:ext cx="1903" cy="2902"/>
          </a:xfrm>
          <a:custGeom>
            <a:avLst/>
            <a:gdLst/>
            <a:ahLst/>
            <a:cxnLst/>
            <a:rect l="l" t="t" r="r" b="b"/>
            <a:pathLst>
              <a:path w="40" h="61" extrusionOk="0">
                <a:moveTo>
                  <a:pt x="0" y="60"/>
                </a:moveTo>
                <a:cubicBezTo>
                  <a:pt x="20" y="41"/>
                  <a:pt x="40" y="21"/>
                  <a:pt x="40" y="1"/>
                </a:cubicBezTo>
                <a:cubicBezTo>
                  <a:pt x="40" y="21"/>
                  <a:pt x="20" y="41"/>
                  <a:pt x="0" y="6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1" name="Google Shape;2741;p34"/>
          <p:cNvSpPr/>
          <p:nvPr/>
        </p:nvSpPr>
        <p:spPr>
          <a:xfrm rot="3599982">
            <a:off x="6559704" y="-269792"/>
            <a:ext cx="15225" cy="10468"/>
          </a:xfrm>
          <a:custGeom>
            <a:avLst/>
            <a:gdLst/>
            <a:ahLst/>
            <a:cxnLst/>
            <a:rect l="l" t="t" r="r" b="b"/>
            <a:pathLst>
              <a:path w="320" h="220" extrusionOk="0">
                <a:moveTo>
                  <a:pt x="160" y="1"/>
                </a:moveTo>
                <a:lnTo>
                  <a:pt x="160" y="1"/>
                </a:lnTo>
                <a:cubicBezTo>
                  <a:pt x="100" y="61"/>
                  <a:pt x="61" y="140"/>
                  <a:pt x="1" y="220"/>
                </a:cubicBezTo>
                <a:cubicBezTo>
                  <a:pt x="140" y="81"/>
                  <a:pt x="319" y="81"/>
                  <a:pt x="16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3" name="Google Shape;2743;p34"/>
          <p:cNvSpPr txBox="1">
            <a:spLocks noGrp="1"/>
          </p:cNvSpPr>
          <p:nvPr>
            <p:ph type="ctrTitle"/>
          </p:nvPr>
        </p:nvSpPr>
        <p:spPr>
          <a:xfrm>
            <a:off x="1314562" y="387735"/>
            <a:ext cx="6509936" cy="3511862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lvl="0">
              <a:lnSpc>
                <a:spcPts val="2800"/>
              </a:lnSpc>
              <a:spcBef>
                <a:spcPts val="0"/>
              </a:spcBef>
            </a:pPr>
            <a:br>
              <a:rPr lang="en-US" altLang="zh-TW" sz="4800" dirty="0">
                <a:latin typeface="王漢宗中行書繁" panose="02000500000000000000" pitchFamily="2" charset="-120"/>
                <a:ea typeface="王漢宗中行書繁" panose="02000500000000000000" pitchFamily="2" charset="-120"/>
              </a:rPr>
            </a:br>
            <a:br>
              <a:rPr lang="en-US" altLang="zh-TW" sz="4800" dirty="0">
                <a:latin typeface="王漢宗中行書繁" panose="02000500000000000000" pitchFamily="2" charset="-120"/>
                <a:ea typeface="王漢宗中行書繁" panose="02000500000000000000" pitchFamily="2" charset="-120"/>
              </a:rPr>
            </a:br>
            <a:r>
              <a:rPr lang="zh-TW" altLang="en-US" sz="4000" dirty="0">
                <a:latin typeface="文鼎粗鋼筆行楷" panose="02010609010101010101" pitchFamily="49" charset="-120"/>
                <a:ea typeface="文鼎粗鋼筆行楷" panose="02010609010101010101" pitchFamily="49" charset="-120"/>
                <a:cs typeface="文鼎粗鋼筆行楷" panose="02010609010101010101" pitchFamily="49" charset="-120"/>
              </a:rPr>
              <a:t>恭賀</a:t>
            </a:r>
            <a:br>
              <a:rPr lang="en-US" altLang="zh-TW" sz="2800" dirty="0">
                <a:latin typeface="文鼎粗鋼筆行楷" panose="02010609010101010101" pitchFamily="49" charset="-120"/>
                <a:ea typeface="文鼎粗鋼筆行楷" panose="02010609010101010101" pitchFamily="49" charset="-120"/>
                <a:cs typeface="文鼎粗鋼筆行楷" panose="02010609010101010101" pitchFamily="49" charset="-120"/>
              </a:rPr>
            </a:br>
            <a:br>
              <a:rPr lang="en-US" altLang="zh-TW" sz="2800" dirty="0">
                <a:latin typeface="文鼎粗鋼筆行楷" panose="02010609010101010101" pitchFamily="49" charset="-120"/>
                <a:ea typeface="文鼎粗鋼筆行楷" panose="02010609010101010101" pitchFamily="49" charset="-120"/>
                <a:cs typeface="文鼎粗鋼筆行楷" panose="02010609010101010101" pitchFamily="49" charset="-120"/>
              </a:rPr>
            </a:br>
            <a:r>
              <a:rPr lang="en-US" altLang="zh-TW" sz="2800" dirty="0">
                <a:latin typeface="文鼎粗鋼筆行楷" panose="02010609010101010101" pitchFamily="49" charset="-120"/>
                <a:ea typeface="文鼎粗鋼筆行楷" panose="02010609010101010101" pitchFamily="49" charset="-120"/>
                <a:cs typeface="文鼎粗鋼筆行楷" panose="02010609010101010101" pitchFamily="49" charset="-120"/>
              </a:rPr>
              <a:t>2023</a:t>
            </a:r>
            <a:r>
              <a:rPr lang="zh-TW" altLang="en-US" sz="2500" dirty="0">
                <a:latin typeface="文鼎粗鋼筆行楷" panose="02010609010101010101" pitchFamily="49" charset="-120"/>
                <a:ea typeface="文鼎粗鋼筆行楷" panose="02010609010101010101" pitchFamily="49" charset="-120"/>
                <a:cs typeface="文鼎粗鋼筆行楷" panose="02010609010101010101" pitchFamily="49" charset="-120"/>
              </a:rPr>
              <a:t>博雅書院第</a:t>
            </a:r>
            <a:r>
              <a:rPr lang="en-US" altLang="zh-TW" sz="2500" dirty="0">
                <a:latin typeface="文鼎粗鋼筆行楷" panose="02010609010101010101" pitchFamily="49" charset="-120"/>
                <a:ea typeface="文鼎粗鋼筆行楷" panose="02010609010101010101" pitchFamily="49" charset="-120"/>
                <a:cs typeface="文鼎粗鋼筆行楷" panose="02010609010101010101" pitchFamily="49" charset="-120"/>
              </a:rPr>
              <a:t>12</a:t>
            </a:r>
            <a:r>
              <a:rPr lang="zh-TW" altLang="en-US" sz="2500" dirty="0">
                <a:latin typeface="文鼎粗鋼筆行楷" panose="02010609010101010101" pitchFamily="49" charset="-120"/>
                <a:ea typeface="文鼎粗鋼筆行楷" panose="02010609010101010101" pitchFamily="49" charset="-120"/>
                <a:cs typeface="文鼎粗鋼筆行楷" panose="02010609010101010101" pitchFamily="49" charset="-120"/>
              </a:rPr>
              <a:t>屆榮譽畢業生</a:t>
            </a:r>
            <a:br>
              <a:rPr lang="en-US" altLang="zh-TW" sz="2500" dirty="0">
                <a:latin typeface="文鼎粗鋼筆行楷" panose="02010609010101010101" pitchFamily="49" charset="-120"/>
                <a:ea typeface="文鼎粗鋼筆行楷" panose="02010609010101010101" pitchFamily="49" charset="-120"/>
                <a:cs typeface="文鼎粗鋼筆行楷" panose="02010609010101010101" pitchFamily="49" charset="-120"/>
              </a:rPr>
            </a:br>
            <a:r>
              <a:rPr lang="zh-TW" altLang="en-US" sz="2500" dirty="0">
                <a:latin typeface="文鼎粗鋼筆行楷" panose="02010609010101010101" pitchFamily="49" charset="-120"/>
                <a:ea typeface="文鼎粗鋼筆行楷" panose="02010609010101010101" pitchFamily="49" charset="-120"/>
                <a:cs typeface="文鼎粗鋼筆行楷" panose="02010609010101010101" pitchFamily="49" charset="-120"/>
              </a:rPr>
              <a:t>吳衍翰</a:t>
            </a:r>
            <a:br>
              <a:rPr lang="en-US" altLang="zh-TW" sz="2500" dirty="0">
                <a:latin typeface="文鼎粗鋼筆行楷" panose="02010609010101010101" pitchFamily="49" charset="-120"/>
                <a:ea typeface="文鼎粗鋼筆行楷" panose="02010609010101010101" pitchFamily="49" charset="-120"/>
                <a:cs typeface="文鼎粗鋼筆行楷" panose="02010609010101010101" pitchFamily="49" charset="-120"/>
              </a:rPr>
            </a:br>
            <a:r>
              <a:rPr lang="zh-TW" altLang="en-US" sz="2500" dirty="0">
                <a:latin typeface="文鼎粗鋼筆行楷" panose="02010609010101010101" pitchFamily="49" charset="-120"/>
                <a:ea typeface="文鼎粗鋼筆行楷" panose="02010609010101010101" pitchFamily="49" charset="-120"/>
                <a:cs typeface="文鼎粗鋼筆行楷" panose="02010609010101010101" pitchFamily="49" charset="-120"/>
              </a:rPr>
              <a:t>許孟淳</a:t>
            </a:r>
            <a:br>
              <a:rPr lang="en-US" altLang="zh-TW" sz="2500" dirty="0">
                <a:latin typeface="文鼎粗鋼筆行楷" panose="02010609010101010101" pitchFamily="49" charset="-120"/>
                <a:ea typeface="文鼎粗鋼筆行楷" panose="02010609010101010101" pitchFamily="49" charset="-120"/>
                <a:cs typeface="文鼎粗鋼筆行楷" panose="02010609010101010101" pitchFamily="49" charset="-120"/>
              </a:rPr>
            </a:br>
            <a:r>
              <a:rPr lang="zh-TW" altLang="en-US" sz="2500" dirty="0">
                <a:latin typeface="文鼎粗鋼筆行楷" panose="02010609010101010101" pitchFamily="49" charset="-120"/>
                <a:ea typeface="文鼎粗鋼筆行楷" panose="02010609010101010101" pitchFamily="49" charset="-120"/>
                <a:cs typeface="文鼎粗鋼筆行楷" panose="02010609010101010101" pitchFamily="49" charset="-120"/>
              </a:rPr>
              <a:t>蘇品伃</a:t>
            </a:r>
            <a:br>
              <a:rPr lang="en-US" altLang="zh-TW" sz="2500" dirty="0">
                <a:latin typeface="文鼎粗鋼筆行楷" panose="02010609010101010101" pitchFamily="49" charset="-120"/>
                <a:ea typeface="文鼎粗鋼筆行楷" panose="02010609010101010101" pitchFamily="49" charset="-120"/>
                <a:cs typeface="文鼎粗鋼筆行楷" panose="02010609010101010101" pitchFamily="49" charset="-120"/>
              </a:rPr>
            </a:br>
            <a:r>
              <a:rPr lang="zh-TW" altLang="en-US" sz="2500" dirty="0">
                <a:latin typeface="文鼎粗鋼筆行楷" panose="02010609010101010101" pitchFamily="49" charset="-120"/>
                <a:ea typeface="文鼎粗鋼筆行楷" panose="02010609010101010101" pitchFamily="49" charset="-120"/>
                <a:cs typeface="文鼎粗鋼筆行楷" panose="02010609010101010101" pitchFamily="49" charset="-120"/>
              </a:rPr>
              <a:t>楊詠鈞</a:t>
            </a:r>
            <a:br>
              <a:rPr lang="en-US" altLang="zh-TW" sz="2500" dirty="0">
                <a:latin typeface="文鼎粗鋼筆行楷" panose="02010609010101010101" pitchFamily="49" charset="-120"/>
                <a:ea typeface="文鼎粗鋼筆行楷" panose="02010609010101010101" pitchFamily="49" charset="-120"/>
                <a:cs typeface="文鼎粗鋼筆行楷" panose="02010609010101010101" pitchFamily="49" charset="-120"/>
              </a:rPr>
            </a:br>
            <a:r>
              <a:rPr lang="zh-TW" altLang="en-US" sz="2500" dirty="0">
                <a:latin typeface="文鼎粗鋼筆行楷" panose="02010609010101010101" pitchFamily="49" charset="-120"/>
                <a:ea typeface="文鼎粗鋼筆行楷" panose="02010609010101010101" pitchFamily="49" charset="-120"/>
                <a:cs typeface="文鼎粗鋼筆行楷" panose="02010609010101010101" pitchFamily="49" charset="-120"/>
              </a:rPr>
              <a:t>榮譽畢業生是榮耀，典範與責任</a:t>
            </a:r>
            <a:endParaRPr sz="2500" b="1" dirty="0">
              <a:latin typeface="文鼎粗鋼筆行楷" panose="02010609010101010101" pitchFamily="49" charset="-120"/>
              <a:ea typeface="文鼎粗鋼筆行楷" panose="02010609010101010101" pitchFamily="49" charset="-120"/>
              <a:cs typeface="文鼎粗鋼筆行楷" panose="02010609010101010101" pitchFamily="49" charset="-120"/>
              <a:sym typeface="Gaegu"/>
            </a:endParaRPr>
          </a:p>
        </p:txBody>
      </p:sp>
      <p:sp>
        <p:nvSpPr>
          <p:cNvPr id="2742" name="Google Shape;2742;p34"/>
          <p:cNvSpPr txBox="1">
            <a:spLocks noGrp="1"/>
          </p:cNvSpPr>
          <p:nvPr>
            <p:ph type="subTitle" idx="1"/>
          </p:nvPr>
        </p:nvSpPr>
        <p:spPr>
          <a:xfrm flipV="1">
            <a:off x="1407347" y="3978252"/>
            <a:ext cx="6505070" cy="45719"/>
          </a:xfrm>
          <a:prstGeom prst="rect">
            <a:avLst/>
          </a:prstGeom>
          <a:ln w="285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Noto Sans CJK TC Medium" panose="020B0600000000000000" pitchFamily="34" charset="-120"/>
              <a:ea typeface="Noto Sans CJK TC Medium" panose="020B0600000000000000" pitchFamily="34" charset="-120"/>
            </a:endParaRPr>
          </a:p>
        </p:txBody>
      </p:sp>
      <p:sp>
        <p:nvSpPr>
          <p:cNvPr id="2748" name="Google Shape;2748;p34"/>
          <p:cNvSpPr/>
          <p:nvPr/>
        </p:nvSpPr>
        <p:spPr>
          <a:xfrm>
            <a:off x="1165600" y="1313725"/>
            <a:ext cx="483494" cy="441537"/>
          </a:xfrm>
          <a:custGeom>
            <a:avLst/>
            <a:gdLst/>
            <a:ahLst/>
            <a:cxnLst/>
            <a:rect l="l" t="t" r="r" b="b"/>
            <a:pathLst>
              <a:path w="11919" h="10884" extrusionOk="0">
                <a:moveTo>
                  <a:pt x="3204" y="0"/>
                </a:moveTo>
                <a:lnTo>
                  <a:pt x="5074" y="4238"/>
                </a:lnTo>
                <a:lnTo>
                  <a:pt x="1" y="3940"/>
                </a:lnTo>
                <a:lnTo>
                  <a:pt x="4497" y="5889"/>
                </a:lnTo>
                <a:lnTo>
                  <a:pt x="2607" y="9132"/>
                </a:lnTo>
                <a:lnTo>
                  <a:pt x="5771" y="6208"/>
                </a:lnTo>
                <a:lnTo>
                  <a:pt x="6089" y="10883"/>
                </a:lnTo>
                <a:lnTo>
                  <a:pt x="7163" y="6307"/>
                </a:lnTo>
                <a:lnTo>
                  <a:pt x="11919" y="6964"/>
                </a:lnTo>
                <a:lnTo>
                  <a:pt x="7900" y="4457"/>
                </a:lnTo>
                <a:lnTo>
                  <a:pt x="8974" y="119"/>
                </a:lnTo>
                <a:lnTo>
                  <a:pt x="6348" y="3681"/>
                </a:lnTo>
                <a:lnTo>
                  <a:pt x="3204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9" name="Google Shape;2749;p34"/>
          <p:cNvSpPr/>
          <p:nvPr/>
        </p:nvSpPr>
        <p:spPr>
          <a:xfrm>
            <a:off x="7433629" y="2673825"/>
            <a:ext cx="296813" cy="271066"/>
          </a:xfrm>
          <a:custGeom>
            <a:avLst/>
            <a:gdLst/>
            <a:ahLst/>
            <a:cxnLst/>
            <a:rect l="l" t="t" r="r" b="b"/>
            <a:pathLst>
              <a:path w="11919" h="10884" extrusionOk="0">
                <a:moveTo>
                  <a:pt x="3204" y="0"/>
                </a:moveTo>
                <a:lnTo>
                  <a:pt x="5074" y="4238"/>
                </a:lnTo>
                <a:lnTo>
                  <a:pt x="1" y="3940"/>
                </a:lnTo>
                <a:lnTo>
                  <a:pt x="4497" y="5889"/>
                </a:lnTo>
                <a:lnTo>
                  <a:pt x="2607" y="9132"/>
                </a:lnTo>
                <a:lnTo>
                  <a:pt x="5771" y="6208"/>
                </a:lnTo>
                <a:lnTo>
                  <a:pt x="6089" y="10883"/>
                </a:lnTo>
                <a:lnTo>
                  <a:pt x="7163" y="6307"/>
                </a:lnTo>
                <a:lnTo>
                  <a:pt x="11919" y="6964"/>
                </a:lnTo>
                <a:lnTo>
                  <a:pt x="7900" y="4457"/>
                </a:lnTo>
                <a:lnTo>
                  <a:pt x="8974" y="119"/>
                </a:lnTo>
                <a:lnTo>
                  <a:pt x="6348" y="3681"/>
                </a:lnTo>
                <a:lnTo>
                  <a:pt x="320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地圖集">
  <a:themeElements>
    <a:clrScheme name="地圖集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地圖集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地圖集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2999</TotalTime>
  <Words>37</Words>
  <Application>Microsoft Office PowerPoint</Application>
  <PresentationFormat>如螢幕大小 (16:9)</PresentationFormat>
  <Paragraphs>1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11" baseType="lpstr">
      <vt:lpstr>王漢宗中行書繁</vt:lpstr>
      <vt:lpstr>Rockwell</vt:lpstr>
      <vt:lpstr>Calibri Light</vt:lpstr>
      <vt:lpstr>Wingdings</vt:lpstr>
      <vt:lpstr>Gaegu</vt:lpstr>
      <vt:lpstr>新細明體</vt:lpstr>
      <vt:lpstr>Arial</vt:lpstr>
      <vt:lpstr>文鼎粗鋼筆行楷</vt:lpstr>
      <vt:lpstr>Noto Sans CJK TC Medium</vt:lpstr>
      <vt:lpstr>地圖集</vt:lpstr>
      <vt:lpstr>  恭賀  2023博雅書院第12屆榮譽畢業生 吳衍翰 許孟淳 蘇品伃 楊詠鈞 榮譽畢業生是榮耀，典範與責任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五分鐘認識博雅書院</dc:title>
  <dc:creator>USER</dc:creator>
  <cp:lastModifiedBy>poya</cp:lastModifiedBy>
  <cp:revision>38</cp:revision>
  <dcterms:modified xsi:type="dcterms:W3CDTF">2023-05-16T09:56:54Z</dcterms:modified>
</cp:coreProperties>
</file>